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BA_72723F32.xml" ContentType="application/vnd.ms-powerpoint.comments+xml"/>
  <Override PartName="/ppt/comments/modernComment_1C5_422E4334.xml" ContentType="application/vnd.ms-powerpoint.comments+xml"/>
  <Override PartName="/ppt/comments/modernComment_1C4_D8EE4C48.xml" ContentType="application/vnd.ms-powerpoint.comments+xml"/>
  <Override PartName="/ppt/comments/modernComment_1C6_C749F435.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0"/>
  </p:notesMasterIdLst>
  <p:handoutMasterIdLst>
    <p:handoutMasterId r:id="rId21"/>
  </p:handoutMasterIdLst>
  <p:sldIdLst>
    <p:sldId id="437" r:id="rId5"/>
    <p:sldId id="439" r:id="rId6"/>
    <p:sldId id="438" r:id="rId7"/>
    <p:sldId id="449" r:id="rId8"/>
    <p:sldId id="440" r:id="rId9"/>
    <p:sldId id="441" r:id="rId10"/>
    <p:sldId id="442" r:id="rId11"/>
    <p:sldId id="453" r:id="rId12"/>
    <p:sldId id="452" r:id="rId13"/>
    <p:sldId id="454" r:id="rId14"/>
    <p:sldId id="444" r:id="rId15"/>
    <p:sldId id="450" r:id="rId16"/>
    <p:sldId id="447" r:id="rId17"/>
    <p:sldId id="455" r:id="rId18"/>
    <p:sldId id="448" r:id="rId19"/>
  </p:sldIdLst>
  <p:sldSz cx="6858000" cy="9906000" type="A4"/>
  <p:notesSz cx="6797675" cy="9926638"/>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37" userDrawn="1">
          <p15:clr>
            <a:srgbClr val="F26B43"/>
          </p15:clr>
        </p15:guide>
        <p15:guide id="2" pos="2863" userDrawn="1">
          <p15:clr>
            <a:srgbClr val="A4A3A4"/>
          </p15:clr>
        </p15:guide>
        <p15:guide id="3" orient="horz" pos="3891" userDrawn="1">
          <p15:clr>
            <a:srgbClr val="F26B43"/>
          </p15:clr>
        </p15:guide>
        <p15:guide id="4" pos="3294" userDrawn="1">
          <p15:clr>
            <a:srgbClr val="A4A3A4"/>
          </p15:clr>
        </p15:guide>
        <p15:guide id="5" orient="horz" pos="3120" userDrawn="1">
          <p15:clr>
            <a:srgbClr val="A4A3A4"/>
          </p15:clr>
        </p15:guide>
        <p15:guide id="6" orient="horz" pos="4177" userDrawn="1">
          <p15:clr>
            <a:srgbClr val="A4A3A4"/>
          </p15:clr>
        </p15:guide>
        <p15:guide id="7" pos="2160" userDrawn="1">
          <p15:clr>
            <a:srgbClr val="A4A3A4"/>
          </p15:clr>
        </p15:guide>
        <p15:guide id="8" pos="1253" userDrawn="1">
          <p15:clr>
            <a:srgbClr val="F26B43"/>
          </p15:clr>
        </p15:guide>
        <p15:guide id="9" pos="4065" userDrawn="1">
          <p15:clr>
            <a:srgbClr val="547EBF"/>
          </p15:clr>
        </p15:guide>
        <p15:guide id="10" orient="horz" pos="5592" userDrawn="1">
          <p15:clr>
            <a:srgbClr val="F26B43"/>
          </p15:clr>
        </p15:guide>
        <p15:guide id="11" pos="3022" userDrawn="1">
          <p15:clr>
            <a:srgbClr val="F26B43"/>
          </p15:clr>
        </p15:guide>
        <p15:guide id="12" pos="1684" userDrawn="1">
          <p15:clr>
            <a:srgbClr val="F26B43"/>
          </p15:clr>
        </p15:guide>
        <p15:guide id="13" orient="horz" pos="1033" userDrawn="1">
          <p15:clr>
            <a:srgbClr val="9FCC3B"/>
          </p15:clr>
        </p15:guide>
        <p15:guide id="14" orient="horz" pos="3483" userDrawn="1">
          <p15:clr>
            <a:srgbClr val="9FCC3B"/>
          </p15:clr>
        </p15:guide>
        <p15:guide id="15" pos="255" userDrawn="1">
          <p15:clr>
            <a:srgbClr val="547EBF"/>
          </p15:clr>
        </p15:guide>
        <p15:guide id="16" pos="355" userDrawn="1">
          <p15:clr>
            <a:srgbClr val="F26B43"/>
          </p15:clr>
        </p15:guide>
        <p15:guide id="17" pos="2614" userDrawn="1">
          <p15:clr>
            <a:srgbClr val="F26B43"/>
          </p15:clr>
        </p15:guide>
        <p15:guide id="18" pos="3929" userDrawn="1">
          <p15:clr>
            <a:srgbClr val="F26B43"/>
          </p15:clr>
        </p15:guide>
        <p15:guide id="19" orient="horz" pos="2644" userDrawn="1">
          <p15:clr>
            <a:srgbClr val="F26B43"/>
          </p15:clr>
        </p15:guide>
        <p15:guide id="20" orient="horz" pos="4798" userDrawn="1">
          <p15:clr>
            <a:srgbClr val="F26B43"/>
          </p15:clr>
        </p15:guide>
        <p15:guide id="21" orient="horz" pos="852" userDrawn="1">
          <p15:clr>
            <a:srgbClr val="547EBF"/>
          </p15:clr>
        </p15:guide>
      </p15:sldGuideLst>
    </p:ext>
    <p:ext uri="{2D200454-40CA-4A62-9FC3-DE9A4176ACB9}">
      <p15:notesGuideLst xmlns:p15="http://schemas.microsoft.com/office/powerpoint/2012/main">
        <p15:guide id="1" orient="horz" pos="2793" userDrawn="1">
          <p15:clr>
            <a:srgbClr val="A4A3A4"/>
          </p15:clr>
        </p15:guide>
        <p15:guide id="2" pos="2068" userDrawn="1">
          <p15:clr>
            <a:srgbClr val="A4A3A4"/>
          </p15:clr>
        </p15:guide>
        <p15:guide id="3" orient="horz" pos="3127" userDrawn="1">
          <p15:clr>
            <a:srgbClr val="A4A3A4"/>
          </p15:clr>
        </p15:guide>
        <p15:guide id="4"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BDB046-6D21-B487-04A2-9B472F270818}" name="Eric Suñol" initials="ES" userId="S::eric@inveniamgroupbcn.onmicrosoft.com::ba0244a1-4c14-48a4-95d5-3ab704094f9b" providerId="AD"/>
  <p188:author id="{E14CDE4B-353D-4451-A1CF-862565B40A62}" name="Naia Jiménez" initials="NJP" userId="Naia Jiménez" providerId="None"/>
  <p188:author id="{4B6B9B55-044E-E027-77C9-15CF35FA4E8A}" name="Estefanía González" initials="EG" userId="6f17ad62fbb522c5" providerId="Windows Live"/>
  <p188:author id="{19D51C94-1B81-9CC4-311F-E8AFC45A739F}" name="Estefania Gónzalez" initials="EG" userId="Estefania Gónzalez" providerId="None"/>
  <p188:author id="{7EF155BC-A63E-26EA-AE46-AB5525CE7B76}" name="Elena Canetti" initials="EC" userId="S::elena@inveniamgroupbcn.onmicrosoft.com::f97eea28-7f49-4adc-89bf-5be29fc61980" providerId="AD"/>
  <p188:author id="{A56059FB-DC78-E350-5A56-D0AB1B53442E}" name="max kaczor" initials="mk" userId="5e5acafc154fcd8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D7B"/>
    <a:srgbClr val="439DD2"/>
    <a:srgbClr val="FE848E"/>
    <a:srgbClr val="5DCAB8"/>
    <a:srgbClr val="E0E0E0"/>
    <a:srgbClr val="FD8969"/>
    <a:srgbClr val="6B280D"/>
    <a:srgbClr val="39962E"/>
    <a:srgbClr val="343436"/>
    <a:srgbClr val="E90C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880953-7F29-45F9-9AA7-1A1A430EEC66}" v="14" dt="2022-12-23T11:46:12.585"/>
    <p1510:client id="{6BD50EE3-C639-7CF1-B422-22999D271653}" v="4" dt="2022-12-22T17:58:43.148"/>
    <p1510:client id="{ECC08146-DF72-4529-8648-C200798EBF23}" v="720" dt="2022-12-23T14:22:09.82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9" autoAdjust="0"/>
    <p:restoredTop sz="94660"/>
  </p:normalViewPr>
  <p:slideViewPr>
    <p:cSldViewPr snapToGrid="0" showGuides="1">
      <p:cViewPr varScale="1">
        <p:scale>
          <a:sx n="70" d="100"/>
          <a:sy n="70" d="100"/>
        </p:scale>
        <p:origin x="3354" y="90"/>
      </p:cViewPr>
      <p:guideLst>
        <p:guide orient="horz" pos="1737"/>
        <p:guide pos="2863"/>
        <p:guide orient="horz" pos="3891"/>
        <p:guide pos="3294"/>
        <p:guide orient="horz" pos="3120"/>
        <p:guide orient="horz" pos="4177"/>
        <p:guide pos="2160"/>
        <p:guide pos="1253"/>
        <p:guide pos="4065"/>
        <p:guide orient="horz" pos="5592"/>
        <p:guide pos="3022"/>
        <p:guide pos="1684"/>
        <p:guide orient="horz" pos="1033"/>
        <p:guide orient="horz" pos="3483"/>
        <p:guide pos="255"/>
        <p:guide pos="355"/>
        <p:guide pos="2614"/>
        <p:guide pos="3929"/>
        <p:guide orient="horz" pos="2644"/>
        <p:guide orient="horz" pos="4798"/>
        <p:guide orient="horz" pos="852"/>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6" d="100"/>
          <a:sy n="66" d="100"/>
        </p:scale>
        <p:origin x="0" y="0"/>
      </p:cViewPr>
      <p:guideLst>
        <p:guide orient="horz" pos="2793"/>
        <p:guide pos="2068"/>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Suñol" userId="ba0244a1-4c14-48a4-95d5-3ab704094f9b" providerId="ADAL" clId="{FE3F7E4B-6392-714D-B36C-B0BEC9BDDD46}"/>
    <pc:docChg chg="">
      <pc:chgData name="Eric Suñol" userId="ba0244a1-4c14-48a4-95d5-3ab704094f9b" providerId="ADAL" clId="{FE3F7E4B-6392-714D-B36C-B0BEC9BDDD46}" dt="2022-12-21T18:55:24.269" v="1"/>
      <pc:docMkLst>
        <pc:docMk/>
      </pc:docMkLst>
      <pc:sldChg chg="modCm">
        <pc:chgData name="Eric Suñol" userId="ba0244a1-4c14-48a4-95d5-3ab704094f9b" providerId="ADAL" clId="{FE3F7E4B-6392-714D-B36C-B0BEC9BDDD46}" dt="2022-12-21T18:50:24.709" v="0"/>
        <pc:sldMkLst>
          <pc:docMk/>
          <pc:sldMk cId="557031953" sldId="440"/>
        </pc:sldMkLst>
      </pc:sldChg>
      <pc:sldChg chg="modCm">
        <pc:chgData name="Eric Suñol" userId="ba0244a1-4c14-48a4-95d5-3ab704094f9b" providerId="ADAL" clId="{FE3F7E4B-6392-714D-B36C-B0BEC9BDDD46}" dt="2022-12-21T18:55:24.269" v="1"/>
        <pc:sldMkLst>
          <pc:docMk/>
          <pc:sldMk cId="3639495752" sldId="452"/>
        </pc:sldMkLst>
      </pc:sldChg>
    </pc:docChg>
  </pc:docChgLst>
  <pc:docChgLst>
    <pc:chgData name="Naia Jiménez" userId="S::naia@inveniamgroupbcn.onmicrosoft.com::c64367f7-c4c3-499c-b1d6-fceef2990fbf" providerId="AD" clId="Web-{DF5AAF29-C4A4-48AE-B3E9-788C07EF314F}"/>
    <pc:docChg chg="modSld">
      <pc:chgData name="Naia Jiménez" userId="S::naia@inveniamgroupbcn.onmicrosoft.com::c64367f7-c4c3-499c-b1d6-fceef2990fbf" providerId="AD" clId="Web-{DF5AAF29-C4A4-48AE-B3E9-788C07EF314F}" dt="2022-12-21T15:30:45.270" v="16" actId="20577"/>
      <pc:docMkLst>
        <pc:docMk/>
      </pc:docMkLst>
      <pc:sldChg chg="modSp">
        <pc:chgData name="Naia Jiménez" userId="S::naia@inveniamgroupbcn.onmicrosoft.com::c64367f7-c4c3-499c-b1d6-fceef2990fbf" providerId="AD" clId="Web-{DF5AAF29-C4A4-48AE-B3E9-788C07EF314F}" dt="2022-12-21T15:30:45.270" v="16" actId="20577"/>
        <pc:sldMkLst>
          <pc:docMk/>
          <pc:sldMk cId="3154315345" sldId="449"/>
        </pc:sldMkLst>
        <pc:spChg chg="mod">
          <ac:chgData name="Naia Jiménez" userId="S::naia@inveniamgroupbcn.onmicrosoft.com::c64367f7-c4c3-499c-b1d6-fceef2990fbf" providerId="AD" clId="Web-{DF5AAF29-C4A4-48AE-B3E9-788C07EF314F}" dt="2022-12-21T15:30:45.270" v="16" actId="20577"/>
          <ac:spMkLst>
            <pc:docMk/>
            <pc:sldMk cId="3154315345" sldId="449"/>
            <ac:spMk id="15" creationId="{E741994C-C906-4518-8578-2F0C8D2965DC}"/>
          </ac:spMkLst>
        </pc:spChg>
      </pc:sldChg>
    </pc:docChg>
  </pc:docChgLst>
  <pc:docChgLst>
    <pc:chgData name="Estefania Gónzalez" userId="aa39a386-7dcb-454e-bee1-aebdeb88f2ae" providerId="ADAL" clId="{ECC08146-DF72-4529-8648-C200798EBF23}"/>
    <pc:docChg chg="undo redo custSel addSld delSld modSld sldOrd modMainMaster">
      <pc:chgData name="Estefania Gónzalez" userId="aa39a386-7dcb-454e-bee1-aebdeb88f2ae" providerId="ADAL" clId="{ECC08146-DF72-4529-8648-C200798EBF23}" dt="2022-12-23T16:31:30.735" v="3460" actId="20577"/>
      <pc:docMkLst>
        <pc:docMk/>
      </pc:docMkLst>
      <pc:sldChg chg="addSp delSp modSp mod">
        <pc:chgData name="Estefania Gónzalez" userId="aa39a386-7dcb-454e-bee1-aebdeb88f2ae" providerId="ADAL" clId="{ECC08146-DF72-4529-8648-C200798EBF23}" dt="2022-12-20T14:56:43.742" v="20" actId="207"/>
        <pc:sldMkLst>
          <pc:docMk/>
          <pc:sldMk cId="4136455782" sldId="437"/>
        </pc:sldMkLst>
        <pc:spChg chg="add del mod">
          <ac:chgData name="Estefania Gónzalez" userId="aa39a386-7dcb-454e-bee1-aebdeb88f2ae" providerId="ADAL" clId="{ECC08146-DF72-4529-8648-C200798EBF23}" dt="2022-12-20T14:55:51.780" v="7" actId="931"/>
          <ac:spMkLst>
            <pc:docMk/>
            <pc:sldMk cId="4136455782" sldId="437"/>
            <ac:spMk id="5" creationId="{695582F2-2FF0-90EC-942C-D6D9CEF333DB}"/>
          </ac:spMkLst>
        </pc:spChg>
        <pc:spChg chg="mod">
          <ac:chgData name="Estefania Gónzalez" userId="aa39a386-7dcb-454e-bee1-aebdeb88f2ae" providerId="ADAL" clId="{ECC08146-DF72-4529-8648-C200798EBF23}" dt="2022-12-20T14:56:33.750" v="18" actId="1076"/>
          <ac:spMkLst>
            <pc:docMk/>
            <pc:sldMk cId="4136455782" sldId="437"/>
            <ac:spMk id="7" creationId="{73659FF1-3F23-4506-A71C-83CDFD63D143}"/>
          </ac:spMkLst>
        </pc:spChg>
        <pc:spChg chg="mod">
          <ac:chgData name="Estefania Gónzalez" userId="aa39a386-7dcb-454e-bee1-aebdeb88f2ae" providerId="ADAL" clId="{ECC08146-DF72-4529-8648-C200798EBF23}" dt="2022-12-20T14:56:43.742" v="20" actId="207"/>
          <ac:spMkLst>
            <pc:docMk/>
            <pc:sldMk cId="4136455782" sldId="437"/>
            <ac:spMk id="11" creationId="{729516DE-2DF9-4681-A483-B76A3B568A6A}"/>
          </ac:spMkLst>
        </pc:spChg>
        <pc:picChg chg="add del mod ord">
          <ac:chgData name="Estefania Gónzalez" userId="aa39a386-7dcb-454e-bee1-aebdeb88f2ae" providerId="ADAL" clId="{ECC08146-DF72-4529-8648-C200798EBF23}" dt="2022-12-20T14:55:55.403" v="9" actId="478"/>
          <ac:picMkLst>
            <pc:docMk/>
            <pc:sldMk cId="4136455782" sldId="437"/>
            <ac:picMk id="3" creationId="{E29DD4D4-65BA-61EB-0723-6A8BC4E7A4E0}"/>
          </ac:picMkLst>
        </pc:picChg>
        <pc:picChg chg="del">
          <ac:chgData name="Estefania Gónzalez" userId="aa39a386-7dcb-454e-bee1-aebdeb88f2ae" providerId="ADAL" clId="{ECC08146-DF72-4529-8648-C200798EBF23}" dt="2022-12-20T14:55:20.050" v="6" actId="478"/>
          <ac:picMkLst>
            <pc:docMk/>
            <pc:sldMk cId="4136455782" sldId="437"/>
            <ac:picMk id="6" creationId="{A30ECDC2-8287-4DB7-AEC5-32669611EE29}"/>
          </ac:picMkLst>
        </pc:picChg>
        <pc:picChg chg="add mod ord">
          <ac:chgData name="Estefania Gónzalez" userId="aa39a386-7dcb-454e-bee1-aebdeb88f2ae" providerId="ADAL" clId="{ECC08146-DF72-4529-8648-C200798EBF23}" dt="2022-12-20T14:55:59.126" v="11" actId="167"/>
          <ac:picMkLst>
            <pc:docMk/>
            <pc:sldMk cId="4136455782" sldId="437"/>
            <ac:picMk id="10" creationId="{FDF7B347-E60B-C9F8-0CE2-FDF6DDB971C2}"/>
          </ac:picMkLst>
        </pc:picChg>
      </pc:sldChg>
      <pc:sldChg chg="addSp modSp mod">
        <pc:chgData name="Estefania Gónzalez" userId="aa39a386-7dcb-454e-bee1-aebdeb88f2ae" providerId="ADAL" clId="{ECC08146-DF72-4529-8648-C200798EBF23}" dt="2022-12-22T09:02:35.948" v="1967" actId="1076"/>
        <pc:sldMkLst>
          <pc:docMk/>
          <pc:sldMk cId="1931112388" sldId="438"/>
        </pc:sldMkLst>
        <pc:spChg chg="add mod">
          <ac:chgData name="Estefania Gónzalez" userId="aa39a386-7dcb-454e-bee1-aebdeb88f2ae" providerId="ADAL" clId="{ECC08146-DF72-4529-8648-C200798EBF23}" dt="2022-12-22T08:59:42.493" v="1939" actId="571"/>
          <ac:spMkLst>
            <pc:docMk/>
            <pc:sldMk cId="1931112388" sldId="438"/>
            <ac:spMk id="2" creationId="{9CC76320-FDE4-CC21-7559-971C69224442}"/>
          </ac:spMkLst>
        </pc:spChg>
        <pc:spChg chg="add mod">
          <ac:chgData name="Estefania Gónzalez" userId="aa39a386-7dcb-454e-bee1-aebdeb88f2ae" providerId="ADAL" clId="{ECC08146-DF72-4529-8648-C200798EBF23}" dt="2022-12-22T09:00:54.985" v="1959" actId="554"/>
          <ac:spMkLst>
            <pc:docMk/>
            <pc:sldMk cId="1931112388" sldId="438"/>
            <ac:spMk id="3" creationId="{1FD2CB49-E749-D68A-7CA1-DE96240B9D73}"/>
          </ac:spMkLst>
        </pc:spChg>
        <pc:spChg chg="mod">
          <ac:chgData name="Estefania Gónzalez" userId="aa39a386-7dcb-454e-bee1-aebdeb88f2ae" providerId="ADAL" clId="{ECC08146-DF72-4529-8648-C200798EBF23}" dt="2022-12-20T15:07:54.235" v="395" actId="1076"/>
          <ac:spMkLst>
            <pc:docMk/>
            <pc:sldMk cId="1931112388" sldId="438"/>
            <ac:spMk id="13" creationId="{7D99713A-E8EA-4E98-BC70-48DC5D4BC742}"/>
          </ac:spMkLst>
        </pc:spChg>
        <pc:spChg chg="mod">
          <ac:chgData name="Estefania Gónzalez" userId="aa39a386-7dcb-454e-bee1-aebdeb88f2ae" providerId="ADAL" clId="{ECC08146-DF72-4529-8648-C200798EBF23}" dt="2022-12-20T15:07:54.235" v="395" actId="1076"/>
          <ac:spMkLst>
            <pc:docMk/>
            <pc:sldMk cId="1931112388" sldId="438"/>
            <ac:spMk id="14" creationId="{98CC2370-1C0F-4251-817B-D41FB899D8FD}"/>
          </ac:spMkLst>
        </pc:spChg>
        <pc:spChg chg="mod">
          <ac:chgData name="Estefania Gónzalez" userId="aa39a386-7dcb-454e-bee1-aebdeb88f2ae" providerId="ADAL" clId="{ECC08146-DF72-4529-8648-C200798EBF23}" dt="2022-12-22T09:00:54.985" v="1959" actId="554"/>
          <ac:spMkLst>
            <pc:docMk/>
            <pc:sldMk cId="1931112388" sldId="438"/>
            <ac:spMk id="15" creationId="{E741994C-C906-4518-8578-2F0C8D2965DC}"/>
          </ac:spMkLst>
        </pc:spChg>
        <pc:picChg chg="add mod modCrop">
          <ac:chgData name="Estefania Gónzalez" userId="aa39a386-7dcb-454e-bee1-aebdeb88f2ae" providerId="ADAL" clId="{ECC08146-DF72-4529-8648-C200798EBF23}" dt="2022-12-22T09:02:35.948" v="1967" actId="1076"/>
          <ac:picMkLst>
            <pc:docMk/>
            <pc:sldMk cId="1931112388" sldId="438"/>
            <ac:picMk id="5" creationId="{2192E375-BE1F-B6DD-3BDE-8B9982D5D0E4}"/>
          </ac:picMkLst>
        </pc:picChg>
      </pc:sldChg>
      <pc:sldChg chg="addSp delSp modSp mod setBg">
        <pc:chgData name="Estefania Gónzalez" userId="aa39a386-7dcb-454e-bee1-aebdeb88f2ae" providerId="ADAL" clId="{ECC08146-DF72-4529-8648-C200798EBF23}" dt="2022-12-23T14:17:41.252" v="3387" actId="20577"/>
        <pc:sldMkLst>
          <pc:docMk/>
          <pc:sldMk cId="1828531444" sldId="439"/>
        </pc:sldMkLst>
        <pc:spChg chg="add del mod">
          <ac:chgData name="Estefania Gónzalez" userId="aa39a386-7dcb-454e-bee1-aebdeb88f2ae" providerId="ADAL" clId="{ECC08146-DF72-4529-8648-C200798EBF23}" dt="2022-12-20T15:03:34.263" v="336" actId="21"/>
          <ac:spMkLst>
            <pc:docMk/>
            <pc:sldMk cId="1828531444" sldId="439"/>
            <ac:spMk id="2" creationId="{5F50796F-FA44-BF6A-C5AE-3640E92835C7}"/>
          </ac:spMkLst>
        </pc:spChg>
        <pc:spChg chg="add del mod">
          <ac:chgData name="Estefania Gónzalez" userId="aa39a386-7dcb-454e-bee1-aebdeb88f2ae" providerId="ADAL" clId="{ECC08146-DF72-4529-8648-C200798EBF23}" dt="2022-12-20T15:03:34.263" v="336" actId="21"/>
          <ac:spMkLst>
            <pc:docMk/>
            <pc:sldMk cId="1828531444" sldId="439"/>
            <ac:spMk id="3" creationId="{F743CC43-B616-F8CD-4190-5D429BBFDA51}"/>
          </ac:spMkLst>
        </pc:spChg>
        <pc:spChg chg="mod">
          <ac:chgData name="Estefania Gónzalez" userId="aa39a386-7dcb-454e-bee1-aebdeb88f2ae" providerId="ADAL" clId="{ECC08146-DF72-4529-8648-C200798EBF23}" dt="2022-12-23T14:17:41.252" v="3387" actId="20577"/>
          <ac:spMkLst>
            <pc:docMk/>
            <pc:sldMk cId="1828531444" sldId="439"/>
            <ac:spMk id="5" creationId="{445E0085-0B26-4FCB-8C3D-F33F749EE192}"/>
          </ac:spMkLst>
        </pc:spChg>
        <pc:spChg chg="mod">
          <ac:chgData name="Estefania Gónzalez" userId="aa39a386-7dcb-454e-bee1-aebdeb88f2ae" providerId="ADAL" clId="{ECC08146-DF72-4529-8648-C200798EBF23}" dt="2022-12-20T14:58:06.044" v="32" actId="403"/>
          <ac:spMkLst>
            <pc:docMk/>
            <pc:sldMk cId="1828531444" sldId="439"/>
            <ac:spMk id="6" creationId="{CCADF838-0A14-4BAB-B668-850BA5D5F59A}"/>
          </ac:spMkLst>
        </pc:spChg>
        <pc:picChg chg="mod">
          <ac:chgData name="Estefania Gónzalez" userId="aa39a386-7dcb-454e-bee1-aebdeb88f2ae" providerId="ADAL" clId="{ECC08146-DF72-4529-8648-C200798EBF23}" dt="2022-12-21T12:36:56.877" v="712" actId="1076"/>
          <ac:picMkLst>
            <pc:docMk/>
            <pc:sldMk cId="1828531444" sldId="439"/>
            <ac:picMk id="4" creationId="{19BD0A19-BAA1-4AF9-B1C1-85DD95E5021D}"/>
          </ac:picMkLst>
        </pc:picChg>
      </pc:sldChg>
      <pc:sldChg chg="addSp delSp modSp mod addCm delCm modCm">
        <pc:chgData name="Estefania Gónzalez" userId="aa39a386-7dcb-454e-bee1-aebdeb88f2ae" providerId="ADAL" clId="{ECC08146-DF72-4529-8648-C200798EBF23}" dt="2022-12-23T16:31:30.735" v="3460" actId="20577"/>
        <pc:sldMkLst>
          <pc:docMk/>
          <pc:sldMk cId="557031953" sldId="440"/>
        </pc:sldMkLst>
        <pc:spChg chg="add del mod">
          <ac:chgData name="Estefania Gónzalez" userId="aa39a386-7dcb-454e-bee1-aebdeb88f2ae" providerId="ADAL" clId="{ECC08146-DF72-4529-8648-C200798EBF23}" dt="2022-12-20T15:23:31.320" v="487" actId="478"/>
          <ac:spMkLst>
            <pc:docMk/>
            <pc:sldMk cId="557031953" sldId="440"/>
            <ac:spMk id="7" creationId="{481486EC-3A45-7CAE-D566-699E11D61AE2}"/>
          </ac:spMkLst>
        </pc:spChg>
        <pc:spChg chg="add del mod">
          <ac:chgData name="Estefania Gónzalez" userId="aa39a386-7dcb-454e-bee1-aebdeb88f2ae" providerId="ADAL" clId="{ECC08146-DF72-4529-8648-C200798EBF23}" dt="2022-12-20T15:23:31.320" v="487" actId="478"/>
          <ac:spMkLst>
            <pc:docMk/>
            <pc:sldMk cId="557031953" sldId="440"/>
            <ac:spMk id="11" creationId="{56AFCF4A-F6E6-2E1C-37DE-F36EB2D317F8}"/>
          </ac:spMkLst>
        </pc:spChg>
        <pc:spChg chg="mod">
          <ac:chgData name="Estefania Gónzalez" userId="aa39a386-7dcb-454e-bee1-aebdeb88f2ae" providerId="ADAL" clId="{ECC08146-DF72-4529-8648-C200798EBF23}" dt="2022-12-20T15:23:00.425" v="477" actId="164"/>
          <ac:spMkLst>
            <pc:docMk/>
            <pc:sldMk cId="557031953" sldId="440"/>
            <ac:spMk id="15" creationId="{B4E3E41C-CA06-4A51-B33A-4C888C1FDCF7}"/>
          </ac:spMkLst>
        </pc:spChg>
        <pc:spChg chg="mod">
          <ac:chgData name="Estefania Gónzalez" userId="aa39a386-7dcb-454e-bee1-aebdeb88f2ae" providerId="ADAL" clId="{ECC08146-DF72-4529-8648-C200798EBF23}" dt="2022-12-22T09:38:59.108" v="2176" actId="14100"/>
          <ac:spMkLst>
            <pc:docMk/>
            <pc:sldMk cId="557031953" sldId="440"/>
            <ac:spMk id="16" creationId="{4AFFC0BE-42C5-48F7-8B2E-DA57870FA8E9}"/>
          </ac:spMkLst>
        </pc:spChg>
        <pc:spChg chg="mod">
          <ac:chgData name="Estefania Gónzalez" userId="aa39a386-7dcb-454e-bee1-aebdeb88f2ae" providerId="ADAL" clId="{ECC08146-DF72-4529-8648-C200798EBF23}" dt="2022-12-23T16:31:30.735" v="3460" actId="20577"/>
          <ac:spMkLst>
            <pc:docMk/>
            <pc:sldMk cId="557031953" sldId="440"/>
            <ac:spMk id="17" creationId="{0B0072C8-924F-4614-B815-D26E6BAEF2A7}"/>
          </ac:spMkLst>
        </pc:spChg>
        <pc:spChg chg="add del mod">
          <ac:chgData name="Estefania Gónzalez" userId="aa39a386-7dcb-454e-bee1-aebdeb88f2ae" providerId="ADAL" clId="{ECC08146-DF72-4529-8648-C200798EBF23}" dt="2022-12-20T15:23:31.320" v="487" actId="478"/>
          <ac:spMkLst>
            <pc:docMk/>
            <pc:sldMk cId="557031953" sldId="440"/>
            <ac:spMk id="18" creationId="{B0EF07A4-19D2-610C-166F-C60F64756F7A}"/>
          </ac:spMkLst>
        </pc:spChg>
        <pc:grpChg chg="add del mod">
          <ac:chgData name="Estefania Gónzalez" userId="aa39a386-7dcb-454e-bee1-aebdeb88f2ae" providerId="ADAL" clId="{ECC08146-DF72-4529-8648-C200798EBF23}" dt="2022-12-22T16:55:03.891" v="3002" actId="478"/>
          <ac:grpSpMkLst>
            <pc:docMk/>
            <pc:sldMk cId="557031953" sldId="440"/>
            <ac:grpSpMk id="5" creationId="{48F4C497-972C-E752-EB4B-4D5D11DDBD09}"/>
          </ac:grpSpMkLst>
        </pc:grpChg>
        <pc:picChg chg="add mod modCrop">
          <ac:chgData name="Estefania Gónzalez" userId="aa39a386-7dcb-454e-bee1-aebdeb88f2ae" providerId="ADAL" clId="{ECC08146-DF72-4529-8648-C200798EBF23}" dt="2022-12-22T09:05:06.701" v="1992" actId="732"/>
          <ac:picMkLst>
            <pc:docMk/>
            <pc:sldMk cId="557031953" sldId="440"/>
            <ac:picMk id="2" creationId="{FA859A11-5170-6006-1500-C9AC4F9818CE}"/>
          </ac:picMkLst>
        </pc:picChg>
        <pc:picChg chg="add mod modCrop">
          <ac:chgData name="Estefania Gónzalez" userId="aa39a386-7dcb-454e-bee1-aebdeb88f2ae" providerId="ADAL" clId="{ECC08146-DF72-4529-8648-C200798EBF23}" dt="2022-12-22T09:05:12.898" v="1993" actId="732"/>
          <ac:picMkLst>
            <pc:docMk/>
            <pc:sldMk cId="557031953" sldId="440"/>
            <ac:picMk id="3" creationId="{B0FB8A68-E9A1-F3CA-0E27-A27A4D4E9612}"/>
          </ac:picMkLst>
        </pc:picChg>
        <pc:picChg chg="add mod modCrop">
          <ac:chgData name="Estefania Gónzalez" userId="aa39a386-7dcb-454e-bee1-aebdeb88f2ae" providerId="ADAL" clId="{ECC08146-DF72-4529-8648-C200798EBF23}" dt="2022-12-22T09:05:18.540" v="1994" actId="732"/>
          <ac:picMkLst>
            <pc:docMk/>
            <pc:sldMk cId="557031953" sldId="440"/>
            <ac:picMk id="4" creationId="{804D706D-D0DE-7C59-0AA2-9EE54AB7FB6D}"/>
          </ac:picMkLst>
        </pc:picChg>
        <pc:picChg chg="mod modCrop">
          <ac:chgData name="Estefania Gónzalez" userId="aa39a386-7dcb-454e-bee1-aebdeb88f2ae" providerId="ADAL" clId="{ECC08146-DF72-4529-8648-C200798EBF23}" dt="2022-12-22T09:05:00.774" v="1991" actId="732"/>
          <ac:picMkLst>
            <pc:docMk/>
            <pc:sldMk cId="557031953" sldId="440"/>
            <ac:picMk id="8" creationId="{11DDD70F-E8AD-4312-B892-F7E7A01A8374}"/>
          </ac:picMkLst>
        </pc:picChg>
        <pc:picChg chg="del mod">
          <ac:chgData name="Estefania Gónzalez" userId="aa39a386-7dcb-454e-bee1-aebdeb88f2ae" providerId="ADAL" clId="{ECC08146-DF72-4529-8648-C200798EBF23}" dt="2022-12-20T15:23:28.297" v="486" actId="478"/>
          <ac:picMkLst>
            <pc:docMk/>
            <pc:sldMk cId="557031953" sldId="440"/>
            <ac:picMk id="10" creationId="{08A7142A-9A49-4B74-B02A-1AE8B4F2F4F9}"/>
          </ac:picMkLst>
        </pc:picChg>
        <pc:picChg chg="del mod">
          <ac:chgData name="Estefania Gónzalez" userId="aa39a386-7dcb-454e-bee1-aebdeb88f2ae" providerId="ADAL" clId="{ECC08146-DF72-4529-8648-C200798EBF23}" dt="2022-12-20T15:23:28.297" v="486" actId="478"/>
          <ac:picMkLst>
            <pc:docMk/>
            <pc:sldMk cId="557031953" sldId="440"/>
            <ac:picMk id="12" creationId="{83F36CB3-052E-4A2F-8F47-CF323E749F72}"/>
          </ac:picMkLst>
        </pc:picChg>
        <pc:picChg chg="del mod">
          <ac:chgData name="Estefania Gónzalez" userId="aa39a386-7dcb-454e-bee1-aebdeb88f2ae" providerId="ADAL" clId="{ECC08146-DF72-4529-8648-C200798EBF23}" dt="2022-12-20T15:23:28.297" v="486" actId="478"/>
          <ac:picMkLst>
            <pc:docMk/>
            <pc:sldMk cId="557031953" sldId="440"/>
            <ac:picMk id="14" creationId="{BDBF5FDB-6D6B-4F64-A207-DD392E42E460}"/>
          </ac:picMkLst>
        </pc:picChg>
      </pc:sldChg>
      <pc:sldChg chg="addSp delSp modSp mod modClrScheme chgLayout">
        <pc:chgData name="Estefania Gónzalez" userId="aa39a386-7dcb-454e-bee1-aebdeb88f2ae" providerId="ADAL" clId="{ECC08146-DF72-4529-8648-C200798EBF23}" dt="2022-12-22T16:58:30.647" v="3113" actId="20577"/>
        <pc:sldMkLst>
          <pc:docMk/>
          <pc:sldMk cId="1437878291" sldId="441"/>
        </pc:sldMkLst>
        <pc:spChg chg="add del">
          <ac:chgData name="Estefania Gónzalez" userId="aa39a386-7dcb-454e-bee1-aebdeb88f2ae" providerId="ADAL" clId="{ECC08146-DF72-4529-8648-C200798EBF23}" dt="2022-12-20T15:28:31.863" v="549" actId="478"/>
          <ac:spMkLst>
            <pc:docMk/>
            <pc:sldMk cId="1437878291" sldId="441"/>
            <ac:spMk id="2" creationId="{E01B9D0B-FFE7-644D-4D79-ED496D05D6EC}"/>
          </ac:spMkLst>
        </pc:spChg>
        <pc:spChg chg="add mod">
          <ac:chgData name="Estefania Gónzalez" userId="aa39a386-7dcb-454e-bee1-aebdeb88f2ae" providerId="ADAL" clId="{ECC08146-DF72-4529-8648-C200798EBF23}" dt="2022-12-21T15:51:37.637" v="1338"/>
          <ac:spMkLst>
            <pc:docMk/>
            <pc:sldMk cId="1437878291" sldId="441"/>
            <ac:spMk id="3" creationId="{B98E84A7-B758-7FBA-A642-2DA094D5C9B9}"/>
          </ac:spMkLst>
        </pc:spChg>
        <pc:spChg chg="mod">
          <ac:chgData name="Estefania Gónzalez" userId="aa39a386-7dcb-454e-bee1-aebdeb88f2ae" providerId="ADAL" clId="{ECC08146-DF72-4529-8648-C200798EBF23}" dt="2022-12-22T16:58:30.647" v="3113" actId="20577"/>
          <ac:spMkLst>
            <pc:docMk/>
            <pc:sldMk cId="1437878291" sldId="441"/>
            <ac:spMk id="6" creationId="{F28E09C1-E592-4166-B50D-B5C8BAF6AFB6}"/>
          </ac:spMkLst>
        </pc:spChg>
        <pc:spChg chg="mod">
          <ac:chgData name="Estefania Gónzalez" userId="aa39a386-7dcb-454e-bee1-aebdeb88f2ae" providerId="ADAL" clId="{ECC08146-DF72-4529-8648-C200798EBF23}" dt="2022-12-22T09:39:03.861" v="2177" actId="113"/>
          <ac:spMkLst>
            <pc:docMk/>
            <pc:sldMk cId="1437878291" sldId="441"/>
            <ac:spMk id="7" creationId="{3CF8ABE5-CC4E-43B6-A26E-EC5741753DF2}"/>
          </ac:spMkLst>
        </pc:spChg>
        <pc:spChg chg="mod">
          <ac:chgData name="Estefania Gónzalez" userId="aa39a386-7dcb-454e-bee1-aebdeb88f2ae" providerId="ADAL" clId="{ECC08146-DF72-4529-8648-C200798EBF23}" dt="2022-12-21T14:17:36.144" v="730" actId="554"/>
          <ac:spMkLst>
            <pc:docMk/>
            <pc:sldMk cId="1437878291" sldId="441"/>
            <ac:spMk id="8" creationId="{7DF47F5B-7F49-4D14-AC1F-BF5979E305AB}"/>
          </ac:spMkLst>
        </pc:spChg>
        <pc:spChg chg="mod topLvl">
          <ac:chgData name="Estefania Gónzalez" userId="aa39a386-7dcb-454e-bee1-aebdeb88f2ae" providerId="ADAL" clId="{ECC08146-DF72-4529-8648-C200798EBF23}" dt="2022-12-21T14:17:26.560" v="728" actId="554"/>
          <ac:spMkLst>
            <pc:docMk/>
            <pc:sldMk cId="1437878291" sldId="441"/>
            <ac:spMk id="10" creationId="{AE4F8D2A-E577-42BC-B728-49C79F37426D}"/>
          </ac:spMkLst>
        </pc:spChg>
        <pc:spChg chg="mod">
          <ac:chgData name="Estefania Gónzalez" userId="aa39a386-7dcb-454e-bee1-aebdeb88f2ae" providerId="ADAL" clId="{ECC08146-DF72-4529-8648-C200798EBF23}" dt="2022-12-21T14:17:31.299" v="729" actId="554"/>
          <ac:spMkLst>
            <pc:docMk/>
            <pc:sldMk cId="1437878291" sldId="441"/>
            <ac:spMk id="11" creationId="{FC4A316A-CBF9-42DD-BBEE-40D44A36C8D8}"/>
          </ac:spMkLst>
        </pc:spChg>
        <pc:spChg chg="del topLvl">
          <ac:chgData name="Estefania Gónzalez" userId="aa39a386-7dcb-454e-bee1-aebdeb88f2ae" providerId="ADAL" clId="{ECC08146-DF72-4529-8648-C200798EBF23}" dt="2022-12-20T15:12:16.801" v="428" actId="478"/>
          <ac:spMkLst>
            <pc:docMk/>
            <pc:sldMk cId="1437878291" sldId="441"/>
            <ac:spMk id="12" creationId="{151A589A-8880-431C-966B-7C437909A6A4}"/>
          </ac:spMkLst>
        </pc:spChg>
        <pc:spChg chg="del topLvl">
          <ac:chgData name="Estefania Gónzalez" userId="aa39a386-7dcb-454e-bee1-aebdeb88f2ae" providerId="ADAL" clId="{ECC08146-DF72-4529-8648-C200798EBF23}" dt="2022-12-20T15:12:17.921" v="429" actId="478"/>
          <ac:spMkLst>
            <pc:docMk/>
            <pc:sldMk cId="1437878291" sldId="441"/>
            <ac:spMk id="15" creationId="{FBFF8234-CF6B-4D19-A99B-AB9E03566EAD}"/>
          </ac:spMkLst>
        </pc:spChg>
        <pc:grpChg chg="del">
          <ac:chgData name="Estefania Gónzalez" userId="aa39a386-7dcb-454e-bee1-aebdeb88f2ae" providerId="ADAL" clId="{ECC08146-DF72-4529-8648-C200798EBF23}" dt="2022-12-20T15:12:15.083" v="427" actId="478"/>
          <ac:grpSpMkLst>
            <pc:docMk/>
            <pc:sldMk cId="1437878291" sldId="441"/>
            <ac:grpSpMk id="22" creationId="{444513ED-603C-4F59-9F0D-84BCAB86DE69}"/>
          </ac:grpSpMkLst>
        </pc:grpChg>
        <pc:grpChg chg="del">
          <ac:chgData name="Estefania Gónzalez" userId="aa39a386-7dcb-454e-bee1-aebdeb88f2ae" providerId="ADAL" clId="{ECC08146-DF72-4529-8648-C200798EBF23}" dt="2022-12-20T15:12:16.801" v="428" actId="478"/>
          <ac:grpSpMkLst>
            <pc:docMk/>
            <pc:sldMk cId="1437878291" sldId="441"/>
            <ac:grpSpMk id="23" creationId="{7970D207-8467-44BD-B762-AE70C4E9CB3F}"/>
          </ac:grpSpMkLst>
        </pc:grpChg>
        <pc:grpChg chg="del mod">
          <ac:chgData name="Estefania Gónzalez" userId="aa39a386-7dcb-454e-bee1-aebdeb88f2ae" providerId="ADAL" clId="{ECC08146-DF72-4529-8648-C200798EBF23}" dt="2022-12-20T15:12:10.083" v="425" actId="478"/>
          <ac:grpSpMkLst>
            <pc:docMk/>
            <pc:sldMk cId="1437878291" sldId="441"/>
            <ac:grpSpMk id="25" creationId="{73E724EA-D928-4432-8182-2E21031D5918}"/>
          </ac:grpSpMkLst>
        </pc:grpChg>
        <pc:picChg chg="add mod">
          <ac:chgData name="Estefania Gónzalez" userId="aa39a386-7dcb-454e-bee1-aebdeb88f2ae" providerId="ADAL" clId="{ECC08146-DF72-4529-8648-C200798EBF23}" dt="2022-12-21T14:17:50.476" v="733" actId="1076"/>
          <ac:picMkLst>
            <pc:docMk/>
            <pc:sldMk cId="1437878291" sldId="441"/>
            <ac:picMk id="2" creationId="{BFF6503D-D486-B5A6-BA4E-63DEFB032E90}"/>
          </ac:picMkLst>
        </pc:picChg>
        <pc:picChg chg="del">
          <ac:chgData name="Estefania Gónzalez" userId="aa39a386-7dcb-454e-bee1-aebdeb88f2ae" providerId="ADAL" clId="{ECC08146-DF72-4529-8648-C200798EBF23}" dt="2022-12-20T15:12:11.468" v="426" actId="478"/>
          <ac:picMkLst>
            <pc:docMk/>
            <pc:sldMk cId="1437878291" sldId="441"/>
            <ac:picMk id="3" creationId="{42009D45-94FC-4CAD-820D-8F2575A1AED2}"/>
          </ac:picMkLst>
        </pc:picChg>
        <pc:picChg chg="mod ord modCrop">
          <ac:chgData name="Estefania Gónzalez" userId="aa39a386-7dcb-454e-bee1-aebdeb88f2ae" providerId="ADAL" clId="{ECC08146-DF72-4529-8648-C200798EBF23}" dt="2022-12-21T15:51:27.075" v="1336" actId="18131"/>
          <ac:picMkLst>
            <pc:docMk/>
            <pc:sldMk cId="1437878291" sldId="441"/>
            <ac:picMk id="5" creationId="{CF1B2B6D-E3E7-4D72-9D9F-43E133357D97}"/>
          </ac:picMkLst>
        </pc:picChg>
        <pc:picChg chg="del">
          <ac:chgData name="Estefania Gónzalez" userId="aa39a386-7dcb-454e-bee1-aebdeb88f2ae" providerId="ADAL" clId="{ECC08146-DF72-4529-8648-C200798EBF23}" dt="2022-12-20T15:12:10.083" v="425" actId="478"/>
          <ac:picMkLst>
            <pc:docMk/>
            <pc:sldMk cId="1437878291" sldId="441"/>
            <ac:picMk id="9" creationId="{301DD847-6DE4-4ADF-BF17-C1ECF93971AD}"/>
          </ac:picMkLst>
        </pc:picChg>
        <pc:picChg chg="add mod">
          <ac:chgData name="Estefania Gónzalez" userId="aa39a386-7dcb-454e-bee1-aebdeb88f2ae" providerId="ADAL" clId="{ECC08146-DF72-4529-8648-C200798EBF23}" dt="2022-12-21T14:17:47.525" v="732" actId="1076"/>
          <ac:picMkLst>
            <pc:docMk/>
            <pc:sldMk cId="1437878291" sldId="441"/>
            <ac:picMk id="13" creationId="{2EBB4579-5D57-57B5-1389-4F8034CB13ED}"/>
          </ac:picMkLst>
        </pc:picChg>
        <pc:picChg chg="del topLvl">
          <ac:chgData name="Estefania Gónzalez" userId="aa39a386-7dcb-454e-bee1-aebdeb88f2ae" providerId="ADAL" clId="{ECC08146-DF72-4529-8648-C200798EBF23}" dt="2022-12-20T15:12:15.083" v="427" actId="478"/>
          <ac:picMkLst>
            <pc:docMk/>
            <pc:sldMk cId="1437878291" sldId="441"/>
            <ac:picMk id="17" creationId="{DFF1A250-76EA-4860-BDED-34F7661B7CFE}"/>
          </ac:picMkLst>
        </pc:picChg>
        <pc:picChg chg="add mod">
          <ac:chgData name="Estefania Gónzalez" userId="aa39a386-7dcb-454e-bee1-aebdeb88f2ae" providerId="ADAL" clId="{ECC08146-DF72-4529-8648-C200798EBF23}" dt="2022-12-21T14:17:44.078" v="731" actId="1076"/>
          <ac:picMkLst>
            <pc:docMk/>
            <pc:sldMk cId="1437878291" sldId="441"/>
            <ac:picMk id="1026" creationId="{D26DBE4C-075D-257A-B9B5-9E3714BA938D}"/>
          </ac:picMkLst>
        </pc:picChg>
        <pc:picChg chg="add del">
          <ac:chgData name="Estefania Gónzalez" userId="aa39a386-7dcb-454e-bee1-aebdeb88f2ae" providerId="ADAL" clId="{ECC08146-DF72-4529-8648-C200798EBF23}" dt="2022-12-21T15:52:17.658" v="1340" actId="478"/>
          <ac:picMkLst>
            <pc:docMk/>
            <pc:sldMk cId="1437878291" sldId="441"/>
            <ac:picMk id="2050" creationId="{0ED90849-32D5-8A13-F755-8E5FEBB75548}"/>
          </ac:picMkLst>
        </pc:picChg>
        <pc:picChg chg="add mod">
          <ac:chgData name="Estefania Gónzalez" userId="aa39a386-7dcb-454e-bee1-aebdeb88f2ae" providerId="ADAL" clId="{ECC08146-DF72-4529-8648-C200798EBF23}" dt="2022-12-21T15:52:39.939" v="1344" actId="14100"/>
          <ac:picMkLst>
            <pc:docMk/>
            <pc:sldMk cId="1437878291" sldId="441"/>
            <ac:picMk id="2052" creationId="{C7C7891B-6989-6B2A-A4D2-956F5227753C}"/>
          </ac:picMkLst>
        </pc:picChg>
      </pc:sldChg>
      <pc:sldChg chg="addSp delSp modSp mod delCm modCm">
        <pc:chgData name="Estefania Gónzalez" userId="aa39a386-7dcb-454e-bee1-aebdeb88f2ae" providerId="ADAL" clId="{ECC08146-DF72-4529-8648-C200798EBF23}" dt="2022-12-23T14:13:38.232" v="3346"/>
        <pc:sldMkLst>
          <pc:docMk/>
          <pc:sldMk cId="1920089906" sldId="442"/>
        </pc:sldMkLst>
        <pc:spChg chg="mod ord">
          <ac:chgData name="Estefania Gónzalez" userId="aa39a386-7dcb-454e-bee1-aebdeb88f2ae" providerId="ADAL" clId="{ECC08146-DF72-4529-8648-C200798EBF23}" dt="2022-12-22T12:01:30.370" v="2814" actId="166"/>
          <ac:spMkLst>
            <pc:docMk/>
            <pc:sldMk cId="1920089906" sldId="442"/>
            <ac:spMk id="2" creationId="{919F4402-A569-42E7-B738-945FB5270500}"/>
          </ac:spMkLst>
        </pc:spChg>
        <pc:spChg chg="add del mod">
          <ac:chgData name="Estefania Gónzalez" userId="aa39a386-7dcb-454e-bee1-aebdeb88f2ae" providerId="ADAL" clId="{ECC08146-DF72-4529-8648-C200798EBF23}" dt="2022-12-22T09:28:11.585" v="2089" actId="21"/>
          <ac:spMkLst>
            <pc:docMk/>
            <pc:sldMk cId="1920089906" sldId="442"/>
            <ac:spMk id="6" creationId="{9AC3E79B-D14C-6ACB-648A-994CBE85E51B}"/>
          </ac:spMkLst>
        </pc:spChg>
        <pc:spChg chg="add del mod">
          <ac:chgData name="Estefania Gónzalez" userId="aa39a386-7dcb-454e-bee1-aebdeb88f2ae" providerId="ADAL" clId="{ECC08146-DF72-4529-8648-C200798EBF23}" dt="2022-12-22T09:28:11.585" v="2089" actId="21"/>
          <ac:spMkLst>
            <pc:docMk/>
            <pc:sldMk cId="1920089906" sldId="442"/>
            <ac:spMk id="7" creationId="{31802D4C-9D4C-10DE-5097-6840E3B3B934}"/>
          </ac:spMkLst>
        </pc:spChg>
        <pc:spChg chg="add del mod">
          <ac:chgData name="Estefania Gónzalez" userId="aa39a386-7dcb-454e-bee1-aebdeb88f2ae" providerId="ADAL" clId="{ECC08146-DF72-4529-8648-C200798EBF23}" dt="2022-12-22T09:28:11.585" v="2089" actId="21"/>
          <ac:spMkLst>
            <pc:docMk/>
            <pc:sldMk cId="1920089906" sldId="442"/>
            <ac:spMk id="8" creationId="{12FE3BE8-BF30-4F2E-6B59-6A73178046C8}"/>
          </ac:spMkLst>
        </pc:spChg>
        <pc:spChg chg="add del mod">
          <ac:chgData name="Estefania Gónzalez" userId="aa39a386-7dcb-454e-bee1-aebdeb88f2ae" providerId="ADAL" clId="{ECC08146-DF72-4529-8648-C200798EBF23}" dt="2022-12-22T09:28:11.585" v="2089" actId="21"/>
          <ac:spMkLst>
            <pc:docMk/>
            <pc:sldMk cId="1920089906" sldId="442"/>
            <ac:spMk id="9" creationId="{915310A2-1E45-DB44-41B3-13B8EE928AF2}"/>
          </ac:spMkLst>
        </pc:spChg>
        <pc:spChg chg="add del mod">
          <ac:chgData name="Estefania Gónzalez" userId="aa39a386-7dcb-454e-bee1-aebdeb88f2ae" providerId="ADAL" clId="{ECC08146-DF72-4529-8648-C200798EBF23}" dt="2022-12-22T09:28:11.585" v="2089" actId="21"/>
          <ac:spMkLst>
            <pc:docMk/>
            <pc:sldMk cId="1920089906" sldId="442"/>
            <ac:spMk id="10" creationId="{A0D56874-E3E1-6430-6B77-FAE5B3699A11}"/>
          </ac:spMkLst>
        </pc:spChg>
        <pc:spChg chg="add del mod">
          <ac:chgData name="Estefania Gónzalez" userId="aa39a386-7dcb-454e-bee1-aebdeb88f2ae" providerId="ADAL" clId="{ECC08146-DF72-4529-8648-C200798EBF23}" dt="2022-12-22T09:28:11.585" v="2089" actId="21"/>
          <ac:spMkLst>
            <pc:docMk/>
            <pc:sldMk cId="1920089906" sldId="442"/>
            <ac:spMk id="11" creationId="{948AC0C0-A9C9-A3D2-EABD-B437F96F1E59}"/>
          </ac:spMkLst>
        </pc:spChg>
        <pc:spChg chg="add del mod">
          <ac:chgData name="Estefania Gónzalez" userId="aa39a386-7dcb-454e-bee1-aebdeb88f2ae" providerId="ADAL" clId="{ECC08146-DF72-4529-8648-C200798EBF23}" dt="2022-12-22T09:28:11.585" v="2089" actId="21"/>
          <ac:spMkLst>
            <pc:docMk/>
            <pc:sldMk cId="1920089906" sldId="442"/>
            <ac:spMk id="12" creationId="{E22DD8C7-36A3-6D5B-F676-DBB4A29A48AB}"/>
          </ac:spMkLst>
        </pc:spChg>
        <pc:spChg chg="add mod">
          <ac:chgData name="Estefania Gónzalez" userId="aa39a386-7dcb-454e-bee1-aebdeb88f2ae" providerId="ADAL" clId="{ECC08146-DF72-4529-8648-C200798EBF23}" dt="2022-12-22T12:01:03.780" v="2809" actId="12788"/>
          <ac:spMkLst>
            <pc:docMk/>
            <pc:sldMk cId="1920089906" sldId="442"/>
            <ac:spMk id="13" creationId="{0E79DC38-D5D1-AE5D-B957-3CD12095E27E}"/>
          </ac:spMkLst>
        </pc:spChg>
        <pc:spChg chg="add del mod">
          <ac:chgData name="Estefania Gónzalez" userId="aa39a386-7dcb-454e-bee1-aebdeb88f2ae" providerId="ADAL" clId="{ECC08146-DF72-4529-8648-C200798EBF23}" dt="2022-12-22T09:27:30.828" v="2081"/>
          <ac:spMkLst>
            <pc:docMk/>
            <pc:sldMk cId="1920089906" sldId="442"/>
            <ac:spMk id="14" creationId="{7391819B-E840-87A8-50B7-835FFF591D55}"/>
          </ac:spMkLst>
        </pc:spChg>
        <pc:spChg chg="add del mod">
          <ac:chgData name="Estefania Gónzalez" userId="aa39a386-7dcb-454e-bee1-aebdeb88f2ae" providerId="ADAL" clId="{ECC08146-DF72-4529-8648-C200798EBF23}" dt="2022-12-22T09:27:30.828" v="2081"/>
          <ac:spMkLst>
            <pc:docMk/>
            <pc:sldMk cId="1920089906" sldId="442"/>
            <ac:spMk id="16" creationId="{44F9261D-CF95-8E98-2C25-D60869C0854A}"/>
          </ac:spMkLst>
        </pc:spChg>
        <pc:spChg chg="add del">
          <ac:chgData name="Estefania Gónzalez" userId="aa39a386-7dcb-454e-bee1-aebdeb88f2ae" providerId="ADAL" clId="{ECC08146-DF72-4529-8648-C200798EBF23}" dt="2022-12-21T15:23:46.307" v="1324"/>
          <ac:spMkLst>
            <pc:docMk/>
            <pc:sldMk cId="1920089906" sldId="442"/>
            <ac:spMk id="16" creationId="{F7E9986D-2EB0-C2E7-3601-D401FE71254D}"/>
          </ac:spMkLst>
        </pc:spChg>
        <pc:spChg chg="del">
          <ac:chgData name="Estefania Gónzalez" userId="aa39a386-7dcb-454e-bee1-aebdeb88f2ae" providerId="ADAL" clId="{ECC08146-DF72-4529-8648-C200798EBF23}" dt="2022-12-21T15:57:12.520" v="1421" actId="21"/>
          <ac:spMkLst>
            <pc:docMk/>
            <pc:sldMk cId="1920089906" sldId="442"/>
            <ac:spMk id="18" creationId="{286C8E39-F499-4F0D-8F34-0A70461F20F6}"/>
          </ac:spMkLst>
        </pc:spChg>
        <pc:spChg chg="add del mod">
          <ac:chgData name="Estefania Gónzalez" userId="aa39a386-7dcb-454e-bee1-aebdeb88f2ae" providerId="ADAL" clId="{ECC08146-DF72-4529-8648-C200798EBF23}" dt="2022-12-22T09:27:30.828" v="2081"/>
          <ac:spMkLst>
            <pc:docMk/>
            <pc:sldMk cId="1920089906" sldId="442"/>
            <ac:spMk id="18" creationId="{DF872CFA-3FB2-40E2-4E24-20A09B7AE519}"/>
          </ac:spMkLst>
        </pc:spChg>
        <pc:spChg chg="add del mod">
          <ac:chgData name="Estefania Gónzalez" userId="aa39a386-7dcb-454e-bee1-aebdeb88f2ae" providerId="ADAL" clId="{ECC08146-DF72-4529-8648-C200798EBF23}" dt="2022-12-22T09:27:30.828" v="2081"/>
          <ac:spMkLst>
            <pc:docMk/>
            <pc:sldMk cId="1920089906" sldId="442"/>
            <ac:spMk id="19" creationId="{F1CD1C73-B10C-A388-6200-1A93B1541C6E}"/>
          </ac:spMkLst>
        </pc:spChg>
        <pc:spChg chg="del mod">
          <ac:chgData name="Estefania Gónzalez" userId="aa39a386-7dcb-454e-bee1-aebdeb88f2ae" providerId="ADAL" clId="{ECC08146-DF72-4529-8648-C200798EBF23}" dt="2022-12-22T09:28:11.585" v="2089" actId="21"/>
          <ac:spMkLst>
            <pc:docMk/>
            <pc:sldMk cId="1920089906" sldId="442"/>
            <ac:spMk id="21" creationId="{B7524431-80CC-444E-85E5-908826CE2FB3}"/>
          </ac:spMkLst>
        </pc:spChg>
        <pc:spChg chg="mod">
          <ac:chgData name="Estefania Gónzalez" userId="aa39a386-7dcb-454e-bee1-aebdeb88f2ae" providerId="ADAL" clId="{ECC08146-DF72-4529-8648-C200798EBF23}" dt="2022-12-22T12:00:50.766" v="2805" actId="1076"/>
          <ac:spMkLst>
            <pc:docMk/>
            <pc:sldMk cId="1920089906" sldId="442"/>
            <ac:spMk id="22" creationId="{E9023A94-C929-492A-A05C-C37323C48B12}"/>
          </ac:spMkLst>
        </pc:spChg>
        <pc:spChg chg="del mod">
          <ac:chgData name="Estefania Gónzalez" userId="aa39a386-7dcb-454e-bee1-aebdeb88f2ae" providerId="ADAL" clId="{ECC08146-DF72-4529-8648-C200798EBF23}" dt="2022-12-21T17:49:18.227" v="1866" actId="21"/>
          <ac:spMkLst>
            <pc:docMk/>
            <pc:sldMk cId="1920089906" sldId="442"/>
            <ac:spMk id="23" creationId="{7954C8D8-ACAE-4CBE-892A-11E116B0CC11}"/>
          </ac:spMkLst>
        </pc:spChg>
        <pc:spChg chg="del mod">
          <ac:chgData name="Estefania Gónzalez" userId="aa39a386-7dcb-454e-bee1-aebdeb88f2ae" providerId="ADAL" clId="{ECC08146-DF72-4529-8648-C200798EBF23}" dt="2022-12-21T15:57:12.520" v="1421" actId="21"/>
          <ac:spMkLst>
            <pc:docMk/>
            <pc:sldMk cId="1920089906" sldId="442"/>
            <ac:spMk id="24" creationId="{AECF4D52-7FA7-4F1B-8981-749F6C206D7B}"/>
          </ac:spMkLst>
        </pc:spChg>
        <pc:spChg chg="add del mod">
          <ac:chgData name="Estefania Gónzalez" userId="aa39a386-7dcb-454e-bee1-aebdeb88f2ae" providerId="ADAL" clId="{ECC08146-DF72-4529-8648-C200798EBF23}" dt="2022-12-22T09:27:30.828" v="2081"/>
          <ac:spMkLst>
            <pc:docMk/>
            <pc:sldMk cId="1920089906" sldId="442"/>
            <ac:spMk id="25" creationId="{9467EBF4-9D2E-5810-A47D-907D9736A54F}"/>
          </ac:spMkLst>
        </pc:spChg>
        <pc:spChg chg="del mod">
          <ac:chgData name="Estefania Gónzalez" userId="aa39a386-7dcb-454e-bee1-aebdeb88f2ae" providerId="ADAL" clId="{ECC08146-DF72-4529-8648-C200798EBF23}" dt="2022-12-21T15:57:12.520" v="1421" actId="21"/>
          <ac:spMkLst>
            <pc:docMk/>
            <pc:sldMk cId="1920089906" sldId="442"/>
            <ac:spMk id="25" creationId="{D276F1B4-5662-4A09-8F1C-876D38CEC985}"/>
          </ac:spMkLst>
        </pc:spChg>
        <pc:spChg chg="add del mod">
          <ac:chgData name="Estefania Gónzalez" userId="aa39a386-7dcb-454e-bee1-aebdeb88f2ae" providerId="ADAL" clId="{ECC08146-DF72-4529-8648-C200798EBF23}" dt="2022-12-22T09:27:30.828" v="2081"/>
          <ac:spMkLst>
            <pc:docMk/>
            <pc:sldMk cId="1920089906" sldId="442"/>
            <ac:spMk id="26" creationId="{0C5043DA-CA63-D29D-311A-A6FBF24A4DFD}"/>
          </ac:spMkLst>
        </pc:spChg>
        <pc:spChg chg="del mod">
          <ac:chgData name="Estefania Gónzalez" userId="aa39a386-7dcb-454e-bee1-aebdeb88f2ae" providerId="ADAL" clId="{ECC08146-DF72-4529-8648-C200798EBF23}" dt="2022-12-21T15:57:12.520" v="1421" actId="21"/>
          <ac:spMkLst>
            <pc:docMk/>
            <pc:sldMk cId="1920089906" sldId="442"/>
            <ac:spMk id="27" creationId="{BD2B7E67-1B1D-4693-BF1D-10FA2DE4F2A6}"/>
          </ac:spMkLst>
        </pc:spChg>
        <pc:spChg chg="add del mod">
          <ac:chgData name="Estefania Gónzalez" userId="aa39a386-7dcb-454e-bee1-aebdeb88f2ae" providerId="ADAL" clId="{ECC08146-DF72-4529-8648-C200798EBF23}" dt="2022-12-22T09:28:11.585" v="2089" actId="21"/>
          <ac:spMkLst>
            <pc:docMk/>
            <pc:sldMk cId="1920089906" sldId="442"/>
            <ac:spMk id="28" creationId="{9E4471C0-DBAB-E902-8338-72BE8607EDCA}"/>
          </ac:spMkLst>
        </pc:spChg>
        <pc:spChg chg="add del mod">
          <ac:chgData name="Estefania Gónzalez" userId="aa39a386-7dcb-454e-bee1-aebdeb88f2ae" providerId="ADAL" clId="{ECC08146-DF72-4529-8648-C200798EBF23}" dt="2022-12-22T09:39:16.088" v="2180" actId="478"/>
          <ac:spMkLst>
            <pc:docMk/>
            <pc:sldMk cId="1920089906" sldId="442"/>
            <ac:spMk id="29" creationId="{8AAE317D-D67A-AF8E-A332-9B037E6B9919}"/>
          </ac:spMkLst>
        </pc:spChg>
        <pc:spChg chg="del mod">
          <ac:chgData name="Estefania Gónzalez" userId="aa39a386-7dcb-454e-bee1-aebdeb88f2ae" providerId="ADAL" clId="{ECC08146-DF72-4529-8648-C200798EBF23}" dt="2022-12-22T09:28:11.585" v="2089" actId="21"/>
          <ac:spMkLst>
            <pc:docMk/>
            <pc:sldMk cId="1920089906" sldId="442"/>
            <ac:spMk id="30" creationId="{1302594C-1A0F-4A55-AC16-4D47F2C4505F}"/>
          </ac:spMkLst>
        </pc:spChg>
        <pc:spChg chg="mod">
          <ac:chgData name="Estefania Gónzalez" userId="aa39a386-7dcb-454e-bee1-aebdeb88f2ae" providerId="ADAL" clId="{ECC08146-DF72-4529-8648-C200798EBF23}" dt="2022-12-22T12:00:50.766" v="2805" actId="1076"/>
          <ac:spMkLst>
            <pc:docMk/>
            <pc:sldMk cId="1920089906" sldId="442"/>
            <ac:spMk id="31" creationId="{E748FBF7-261C-450F-AD14-6EEBA58E039A}"/>
          </ac:spMkLst>
        </pc:spChg>
        <pc:spChg chg="del mod">
          <ac:chgData name="Estefania Gónzalez" userId="aa39a386-7dcb-454e-bee1-aebdeb88f2ae" providerId="ADAL" clId="{ECC08146-DF72-4529-8648-C200798EBF23}" dt="2022-12-21T17:49:18.227" v="1866" actId="21"/>
          <ac:spMkLst>
            <pc:docMk/>
            <pc:sldMk cId="1920089906" sldId="442"/>
            <ac:spMk id="32" creationId="{2E70C1FF-6E33-4C17-8386-0C52FC373F2C}"/>
          </ac:spMkLst>
        </pc:spChg>
        <pc:spChg chg="del mod">
          <ac:chgData name="Estefania Gónzalez" userId="aa39a386-7dcb-454e-bee1-aebdeb88f2ae" providerId="ADAL" clId="{ECC08146-DF72-4529-8648-C200798EBF23}" dt="2022-12-21T15:57:12.520" v="1421" actId="21"/>
          <ac:spMkLst>
            <pc:docMk/>
            <pc:sldMk cId="1920089906" sldId="442"/>
            <ac:spMk id="33" creationId="{06B3640B-DEF5-47EF-B07F-8C8D9B193CD4}"/>
          </ac:spMkLst>
        </pc:spChg>
        <pc:spChg chg="add mod topLvl">
          <ac:chgData name="Estefania Gónzalez" userId="aa39a386-7dcb-454e-bee1-aebdeb88f2ae" providerId="ADAL" clId="{ECC08146-DF72-4529-8648-C200798EBF23}" dt="2022-12-22T12:01:16.954" v="2810" actId="165"/>
          <ac:spMkLst>
            <pc:docMk/>
            <pc:sldMk cId="1920089906" sldId="442"/>
            <ac:spMk id="33" creationId="{101F9728-EB4E-8513-6EB3-F0A78A2B6973}"/>
          </ac:spMkLst>
        </pc:spChg>
        <pc:spChg chg="add mod topLvl">
          <ac:chgData name="Estefania Gónzalez" userId="aa39a386-7dcb-454e-bee1-aebdeb88f2ae" providerId="ADAL" clId="{ECC08146-DF72-4529-8648-C200798EBF23}" dt="2022-12-22T12:01:16.954" v="2810" actId="165"/>
          <ac:spMkLst>
            <pc:docMk/>
            <pc:sldMk cId="1920089906" sldId="442"/>
            <ac:spMk id="34" creationId="{14501408-C0CA-9767-A319-B747C36637E9}"/>
          </ac:spMkLst>
        </pc:spChg>
        <pc:spChg chg="del mod">
          <ac:chgData name="Estefania Gónzalez" userId="aa39a386-7dcb-454e-bee1-aebdeb88f2ae" providerId="ADAL" clId="{ECC08146-DF72-4529-8648-C200798EBF23}" dt="2022-12-21T15:57:12.520" v="1421" actId="21"/>
          <ac:spMkLst>
            <pc:docMk/>
            <pc:sldMk cId="1920089906" sldId="442"/>
            <ac:spMk id="34" creationId="{322CB00B-4388-46DE-8120-CEFD7DFBDDD3}"/>
          </ac:spMkLst>
        </pc:spChg>
        <pc:spChg chg="add del mod">
          <ac:chgData name="Estefania Gónzalez" userId="aa39a386-7dcb-454e-bee1-aebdeb88f2ae" providerId="ADAL" clId="{ECC08146-DF72-4529-8648-C200798EBF23}" dt="2022-12-21T17:49:18.227" v="1866" actId="21"/>
          <ac:spMkLst>
            <pc:docMk/>
            <pc:sldMk cId="1920089906" sldId="442"/>
            <ac:spMk id="35" creationId="{2EB4B296-2B7E-F5C3-18F6-7CFDD01C2F54}"/>
          </ac:spMkLst>
        </pc:spChg>
        <pc:spChg chg="add del mod">
          <ac:chgData name="Estefania Gónzalez" userId="aa39a386-7dcb-454e-bee1-aebdeb88f2ae" providerId="ADAL" clId="{ECC08146-DF72-4529-8648-C200798EBF23}" dt="2022-12-22T09:33:53.601" v="2112" actId="478"/>
          <ac:spMkLst>
            <pc:docMk/>
            <pc:sldMk cId="1920089906" sldId="442"/>
            <ac:spMk id="35" creationId="{77FD0D6D-90AE-BBD0-718A-EF23910735FE}"/>
          </ac:spMkLst>
        </pc:spChg>
        <pc:spChg chg="add mod topLvl">
          <ac:chgData name="Estefania Gónzalez" userId="aa39a386-7dcb-454e-bee1-aebdeb88f2ae" providerId="ADAL" clId="{ECC08146-DF72-4529-8648-C200798EBF23}" dt="2022-12-22T12:01:20.106" v="2811" actId="165"/>
          <ac:spMkLst>
            <pc:docMk/>
            <pc:sldMk cId="1920089906" sldId="442"/>
            <ac:spMk id="36" creationId="{143869E4-7BA4-72CA-5CDF-38FBDCC0EA51}"/>
          </ac:spMkLst>
        </pc:spChg>
        <pc:spChg chg="del mod">
          <ac:chgData name="Estefania Gónzalez" userId="aa39a386-7dcb-454e-bee1-aebdeb88f2ae" providerId="ADAL" clId="{ECC08146-DF72-4529-8648-C200798EBF23}" dt="2022-12-21T15:57:12.520" v="1421" actId="21"/>
          <ac:spMkLst>
            <pc:docMk/>
            <pc:sldMk cId="1920089906" sldId="442"/>
            <ac:spMk id="36" creationId="{E5A57F8F-5E99-40F5-BE33-2E10ADA75861}"/>
          </ac:spMkLst>
        </pc:spChg>
        <pc:spChg chg="add del mod">
          <ac:chgData name="Estefania Gónzalez" userId="aa39a386-7dcb-454e-bee1-aebdeb88f2ae" providerId="ADAL" clId="{ECC08146-DF72-4529-8648-C200798EBF23}" dt="2022-12-22T09:28:11.585" v="2089" actId="21"/>
          <ac:spMkLst>
            <pc:docMk/>
            <pc:sldMk cId="1920089906" sldId="442"/>
            <ac:spMk id="37" creationId="{C6401FE0-14F3-651E-CC3D-41CC5303A681}"/>
          </ac:spMkLst>
        </pc:spChg>
        <pc:spChg chg="add del mod">
          <ac:chgData name="Estefania Gónzalez" userId="aa39a386-7dcb-454e-bee1-aebdeb88f2ae" providerId="ADAL" clId="{ECC08146-DF72-4529-8648-C200798EBF23}" dt="2022-12-22T09:28:11.585" v="2089" actId="21"/>
          <ac:spMkLst>
            <pc:docMk/>
            <pc:sldMk cId="1920089906" sldId="442"/>
            <ac:spMk id="38" creationId="{F2A7D92F-ACF5-611B-C318-FF20A4093878}"/>
          </ac:spMkLst>
        </pc:spChg>
        <pc:spChg chg="add mod topLvl">
          <ac:chgData name="Estefania Gónzalez" userId="aa39a386-7dcb-454e-bee1-aebdeb88f2ae" providerId="ADAL" clId="{ECC08146-DF72-4529-8648-C200798EBF23}" dt="2022-12-22T12:01:20.106" v="2811" actId="165"/>
          <ac:spMkLst>
            <pc:docMk/>
            <pc:sldMk cId="1920089906" sldId="442"/>
            <ac:spMk id="39" creationId="{1D9A3B40-4770-3AA7-56B1-979C5935B092}"/>
          </ac:spMkLst>
        </pc:spChg>
        <pc:spChg chg="del">
          <ac:chgData name="Estefania Gónzalez" userId="aa39a386-7dcb-454e-bee1-aebdeb88f2ae" providerId="ADAL" clId="{ECC08146-DF72-4529-8648-C200798EBF23}" dt="2022-12-21T15:17:20.587" v="1225" actId="478"/>
          <ac:spMkLst>
            <pc:docMk/>
            <pc:sldMk cId="1920089906" sldId="442"/>
            <ac:spMk id="39" creationId="{EF5D8A56-AB7D-4B1C-9A6E-EE6BFE45BA98}"/>
          </ac:spMkLst>
        </pc:spChg>
        <pc:spChg chg="del">
          <ac:chgData name="Estefania Gónzalez" userId="aa39a386-7dcb-454e-bee1-aebdeb88f2ae" providerId="ADAL" clId="{ECC08146-DF72-4529-8648-C200798EBF23}" dt="2022-12-21T15:18:06.308" v="1233" actId="478"/>
          <ac:spMkLst>
            <pc:docMk/>
            <pc:sldMk cId="1920089906" sldId="442"/>
            <ac:spMk id="40" creationId="{3221C390-A2DC-4457-947F-6AE42C10B35A}"/>
          </ac:spMkLst>
        </pc:spChg>
        <pc:spChg chg="add del mod">
          <ac:chgData name="Estefania Gónzalez" userId="aa39a386-7dcb-454e-bee1-aebdeb88f2ae" providerId="ADAL" clId="{ECC08146-DF72-4529-8648-C200798EBF23}" dt="2022-12-22T09:28:11.585" v="2089" actId="21"/>
          <ac:spMkLst>
            <pc:docMk/>
            <pc:sldMk cId="1920089906" sldId="442"/>
            <ac:spMk id="41" creationId="{87963FEA-6263-0482-181F-8A68A1E27C97}"/>
          </ac:spMkLst>
        </pc:spChg>
        <pc:spChg chg="mod">
          <ac:chgData name="Estefania Gónzalez" userId="aa39a386-7dcb-454e-bee1-aebdeb88f2ae" providerId="ADAL" clId="{ECC08146-DF72-4529-8648-C200798EBF23}" dt="2022-12-22T16:58:33.587" v="3114" actId="20577"/>
          <ac:spMkLst>
            <pc:docMk/>
            <pc:sldMk cId="1920089906" sldId="442"/>
            <ac:spMk id="43" creationId="{6AD33889-8F06-65F2-7638-071C68B889B5}"/>
          </ac:spMkLst>
        </pc:spChg>
        <pc:spChg chg="mod">
          <ac:chgData name="Estefania Gónzalez" userId="aa39a386-7dcb-454e-bee1-aebdeb88f2ae" providerId="ADAL" clId="{ECC08146-DF72-4529-8648-C200798EBF23}" dt="2022-12-22T09:39:11.661" v="2179" actId="113"/>
          <ac:spMkLst>
            <pc:docMk/>
            <pc:sldMk cId="1920089906" sldId="442"/>
            <ac:spMk id="44" creationId="{EFAF15B2-362C-BACD-5CBF-90866EDC3308}"/>
          </ac:spMkLst>
        </pc:spChg>
        <pc:spChg chg="del">
          <ac:chgData name="Estefania Gónzalez" userId="aa39a386-7dcb-454e-bee1-aebdeb88f2ae" providerId="ADAL" clId="{ECC08146-DF72-4529-8648-C200798EBF23}" dt="2022-12-21T15:18:06.308" v="1233" actId="478"/>
          <ac:spMkLst>
            <pc:docMk/>
            <pc:sldMk cId="1920089906" sldId="442"/>
            <ac:spMk id="46" creationId="{679EABC1-0C06-4421-9779-25D43F264234}"/>
          </ac:spMkLst>
        </pc:spChg>
        <pc:spChg chg="add del mod">
          <ac:chgData name="Estefania Gónzalez" userId="aa39a386-7dcb-454e-bee1-aebdeb88f2ae" providerId="ADAL" clId="{ECC08146-DF72-4529-8648-C200798EBF23}" dt="2022-12-22T09:39:16.088" v="2180" actId="478"/>
          <ac:spMkLst>
            <pc:docMk/>
            <pc:sldMk cId="1920089906" sldId="442"/>
            <ac:spMk id="47" creationId="{3079E8DE-879A-EEBF-0AE6-C3E201A5F33A}"/>
          </ac:spMkLst>
        </pc:spChg>
        <pc:spChg chg="add mod topLvl">
          <ac:chgData name="Estefania Gónzalez" userId="aa39a386-7dcb-454e-bee1-aebdeb88f2ae" providerId="ADAL" clId="{ECC08146-DF72-4529-8648-C200798EBF23}" dt="2022-12-22T12:01:44.725" v="2816" actId="165"/>
          <ac:spMkLst>
            <pc:docMk/>
            <pc:sldMk cId="1920089906" sldId="442"/>
            <ac:spMk id="48" creationId="{9850DD7F-FA59-59CE-8383-DFA034B7292C}"/>
          </ac:spMkLst>
        </pc:spChg>
        <pc:spChg chg="del">
          <ac:chgData name="Estefania Gónzalez" userId="aa39a386-7dcb-454e-bee1-aebdeb88f2ae" providerId="ADAL" clId="{ECC08146-DF72-4529-8648-C200798EBF23}" dt="2022-12-21T15:18:06.308" v="1233" actId="478"/>
          <ac:spMkLst>
            <pc:docMk/>
            <pc:sldMk cId="1920089906" sldId="442"/>
            <ac:spMk id="49" creationId="{2B622BFD-45A1-44E1-97DF-201BCD5672FE}"/>
          </ac:spMkLst>
        </pc:spChg>
        <pc:spChg chg="add mod topLvl">
          <ac:chgData name="Estefania Gónzalez" userId="aa39a386-7dcb-454e-bee1-aebdeb88f2ae" providerId="ADAL" clId="{ECC08146-DF72-4529-8648-C200798EBF23}" dt="2022-12-22T12:01:44.725" v="2816" actId="165"/>
          <ac:spMkLst>
            <pc:docMk/>
            <pc:sldMk cId="1920089906" sldId="442"/>
            <ac:spMk id="50" creationId="{475ECE5D-7D52-226B-00EA-E1ADE164E587}"/>
          </ac:spMkLst>
        </pc:spChg>
        <pc:spChg chg="del mod">
          <ac:chgData name="Estefania Gónzalez" userId="aa39a386-7dcb-454e-bee1-aebdeb88f2ae" providerId="ADAL" clId="{ECC08146-DF72-4529-8648-C200798EBF23}" dt="2022-12-21T15:17:18.851" v="1224" actId="478"/>
          <ac:spMkLst>
            <pc:docMk/>
            <pc:sldMk cId="1920089906" sldId="442"/>
            <ac:spMk id="51" creationId="{73A67EDB-B614-4866-9A2A-84AA78F34FD6}"/>
          </ac:spMkLst>
        </pc:spChg>
        <pc:spChg chg="add del mod">
          <ac:chgData name="Estefania Gónzalez" userId="aa39a386-7dcb-454e-bee1-aebdeb88f2ae" providerId="ADAL" clId="{ECC08146-DF72-4529-8648-C200798EBF23}" dt="2022-12-22T11:00:37.457" v="2574" actId="478"/>
          <ac:spMkLst>
            <pc:docMk/>
            <pc:sldMk cId="1920089906" sldId="442"/>
            <ac:spMk id="51" creationId="{DAE51994-383F-367D-3C25-2AF7FB4AFA7A}"/>
          </ac:spMkLst>
        </pc:spChg>
        <pc:spChg chg="del mod">
          <ac:chgData name="Estefania Gónzalez" userId="aa39a386-7dcb-454e-bee1-aebdeb88f2ae" providerId="ADAL" clId="{ECC08146-DF72-4529-8648-C200798EBF23}" dt="2022-12-21T15:17:21.959" v="1226" actId="478"/>
          <ac:spMkLst>
            <pc:docMk/>
            <pc:sldMk cId="1920089906" sldId="442"/>
            <ac:spMk id="52" creationId="{13CBC028-D7F2-4B1C-98A6-8A44EE360F41}"/>
          </ac:spMkLst>
        </pc:spChg>
        <pc:spChg chg="add mod topLvl">
          <ac:chgData name="Estefania Gónzalez" userId="aa39a386-7dcb-454e-bee1-aebdeb88f2ae" providerId="ADAL" clId="{ECC08146-DF72-4529-8648-C200798EBF23}" dt="2022-12-22T12:01:57.406" v="2820" actId="1076"/>
          <ac:spMkLst>
            <pc:docMk/>
            <pc:sldMk cId="1920089906" sldId="442"/>
            <ac:spMk id="52" creationId="{F4B244F6-232C-8275-0AC7-78EA2ACEFCB8}"/>
          </ac:spMkLst>
        </pc:spChg>
        <pc:spChg chg="del mod">
          <ac:chgData name="Estefania Gónzalez" userId="aa39a386-7dcb-454e-bee1-aebdeb88f2ae" providerId="ADAL" clId="{ECC08146-DF72-4529-8648-C200798EBF23}" dt="2022-12-21T15:02:17.854" v="1059" actId="478"/>
          <ac:spMkLst>
            <pc:docMk/>
            <pc:sldMk cId="1920089906" sldId="442"/>
            <ac:spMk id="54" creationId="{0B4B7457-E71C-4345-AAAC-A73485BCF047}"/>
          </ac:spMkLst>
        </pc:spChg>
        <pc:spChg chg="add del mod">
          <ac:chgData name="Estefania Gónzalez" userId="aa39a386-7dcb-454e-bee1-aebdeb88f2ae" providerId="ADAL" clId="{ECC08146-DF72-4529-8648-C200798EBF23}" dt="2022-12-22T11:56:24.173" v="2740" actId="21"/>
          <ac:spMkLst>
            <pc:docMk/>
            <pc:sldMk cId="1920089906" sldId="442"/>
            <ac:spMk id="54" creationId="{2F795754-FB21-CA8D-E7C5-7B208F723922}"/>
          </ac:spMkLst>
        </pc:spChg>
        <pc:spChg chg="add del mod">
          <ac:chgData name="Estefania Gónzalez" userId="aa39a386-7dcb-454e-bee1-aebdeb88f2ae" providerId="ADAL" clId="{ECC08146-DF72-4529-8648-C200798EBF23}" dt="2022-12-22T11:56:24.173" v="2740" actId="21"/>
          <ac:spMkLst>
            <pc:docMk/>
            <pc:sldMk cId="1920089906" sldId="442"/>
            <ac:spMk id="56" creationId="{B82D9E7A-EADD-3995-7277-89CCCC9647CB}"/>
          </ac:spMkLst>
        </pc:spChg>
        <pc:spChg chg="add del mod">
          <ac:chgData name="Estefania Gónzalez" userId="aa39a386-7dcb-454e-bee1-aebdeb88f2ae" providerId="ADAL" clId="{ECC08146-DF72-4529-8648-C200798EBF23}" dt="2022-12-22T11:56:24.173" v="2740" actId="21"/>
          <ac:spMkLst>
            <pc:docMk/>
            <pc:sldMk cId="1920089906" sldId="442"/>
            <ac:spMk id="57" creationId="{8193C3F1-458D-1C06-BB83-8C7A8A88B135}"/>
          </ac:spMkLst>
        </pc:spChg>
        <pc:spChg chg="add del mod">
          <ac:chgData name="Estefania Gónzalez" userId="aa39a386-7dcb-454e-bee1-aebdeb88f2ae" providerId="ADAL" clId="{ECC08146-DF72-4529-8648-C200798EBF23}" dt="2022-12-22T09:28:42.668" v="2095" actId="478"/>
          <ac:spMkLst>
            <pc:docMk/>
            <pc:sldMk cId="1920089906" sldId="442"/>
            <ac:spMk id="58" creationId="{B324F621-49D4-5F32-9DA4-4C3256BEC0BD}"/>
          </ac:spMkLst>
        </pc:spChg>
        <pc:spChg chg="add mod topLvl">
          <ac:chgData name="Estefania Gónzalez" userId="aa39a386-7dcb-454e-bee1-aebdeb88f2ae" providerId="ADAL" clId="{ECC08146-DF72-4529-8648-C200798EBF23}" dt="2022-12-22T12:02:00.973" v="2821" actId="1076"/>
          <ac:spMkLst>
            <pc:docMk/>
            <pc:sldMk cId="1920089906" sldId="442"/>
            <ac:spMk id="59" creationId="{AABB1041-24A1-C630-4C78-3DDA5FD9E72B}"/>
          </ac:spMkLst>
        </pc:spChg>
        <pc:spChg chg="add del mod">
          <ac:chgData name="Estefania Gónzalez" userId="aa39a386-7dcb-454e-bee1-aebdeb88f2ae" providerId="ADAL" clId="{ECC08146-DF72-4529-8648-C200798EBF23}" dt="2022-12-22T09:28:42.668" v="2095" actId="478"/>
          <ac:spMkLst>
            <pc:docMk/>
            <pc:sldMk cId="1920089906" sldId="442"/>
            <ac:spMk id="61" creationId="{2669C274-072D-8CBC-33FF-517B05EC5783}"/>
          </ac:spMkLst>
        </pc:spChg>
        <pc:spChg chg="add del mod">
          <ac:chgData name="Estefania Gónzalez" userId="aa39a386-7dcb-454e-bee1-aebdeb88f2ae" providerId="ADAL" clId="{ECC08146-DF72-4529-8648-C200798EBF23}" dt="2022-12-21T17:49:20.158" v="1867" actId="478"/>
          <ac:spMkLst>
            <pc:docMk/>
            <pc:sldMk cId="1920089906" sldId="442"/>
            <ac:spMk id="61" creationId="{2A944A1E-4790-8F1C-8435-89C9ADB3F34A}"/>
          </ac:spMkLst>
        </pc:spChg>
        <pc:spChg chg="add mod ord">
          <ac:chgData name="Estefania Gónzalez" userId="aa39a386-7dcb-454e-bee1-aebdeb88f2ae" providerId="ADAL" clId="{ECC08146-DF72-4529-8648-C200798EBF23}" dt="2022-12-22T12:01:52.642" v="2819" actId="14100"/>
          <ac:spMkLst>
            <pc:docMk/>
            <pc:sldMk cId="1920089906" sldId="442"/>
            <ac:spMk id="62" creationId="{50E99167-9211-EFEF-E08C-E1B20ACEF49A}"/>
          </ac:spMkLst>
        </pc:spChg>
        <pc:spChg chg="del">
          <ac:chgData name="Estefania Gónzalez" userId="aa39a386-7dcb-454e-bee1-aebdeb88f2ae" providerId="ADAL" clId="{ECC08146-DF72-4529-8648-C200798EBF23}" dt="2022-12-21T15:02:17.854" v="1059" actId="478"/>
          <ac:spMkLst>
            <pc:docMk/>
            <pc:sldMk cId="1920089906" sldId="442"/>
            <ac:spMk id="63" creationId="{79B749EE-0737-4EB2-BE21-197F0CDCD711}"/>
          </ac:spMkLst>
        </pc:spChg>
        <pc:spChg chg="del">
          <ac:chgData name="Estefania Gónzalez" userId="aa39a386-7dcb-454e-bee1-aebdeb88f2ae" providerId="ADAL" clId="{ECC08146-DF72-4529-8648-C200798EBF23}" dt="2022-12-21T15:02:17.854" v="1059" actId="478"/>
          <ac:spMkLst>
            <pc:docMk/>
            <pc:sldMk cId="1920089906" sldId="442"/>
            <ac:spMk id="64" creationId="{AAD8FFB7-C9C7-4A4E-BE81-A4C35E631E85}"/>
          </ac:spMkLst>
        </pc:spChg>
        <pc:spChg chg="add del mod">
          <ac:chgData name="Estefania Gónzalez" userId="aa39a386-7dcb-454e-bee1-aebdeb88f2ae" providerId="ADAL" clId="{ECC08146-DF72-4529-8648-C200798EBF23}" dt="2022-12-22T11:56:24.173" v="2740" actId="21"/>
          <ac:spMkLst>
            <pc:docMk/>
            <pc:sldMk cId="1920089906" sldId="442"/>
            <ac:spMk id="64" creationId="{EBCA5833-F77E-0651-ED3B-C8634E6DFC20}"/>
          </ac:spMkLst>
        </pc:spChg>
        <pc:spChg chg="del">
          <ac:chgData name="Estefania Gónzalez" userId="aa39a386-7dcb-454e-bee1-aebdeb88f2ae" providerId="ADAL" clId="{ECC08146-DF72-4529-8648-C200798EBF23}" dt="2022-12-21T15:57:12.520" v="1421" actId="21"/>
          <ac:spMkLst>
            <pc:docMk/>
            <pc:sldMk cId="1920089906" sldId="442"/>
            <ac:spMk id="65" creationId="{022CA3DA-378A-4E23-A961-AE827D48DC51}"/>
          </ac:spMkLst>
        </pc:spChg>
        <pc:spChg chg="add del mod">
          <ac:chgData name="Estefania Gónzalez" userId="aa39a386-7dcb-454e-bee1-aebdeb88f2ae" providerId="ADAL" clId="{ECC08146-DF72-4529-8648-C200798EBF23}" dt="2022-12-22T11:56:24.173" v="2740" actId="21"/>
          <ac:spMkLst>
            <pc:docMk/>
            <pc:sldMk cId="1920089906" sldId="442"/>
            <ac:spMk id="65" creationId="{81D9510D-C77E-C50F-D3BB-C552045D9D73}"/>
          </ac:spMkLst>
        </pc:spChg>
        <pc:spChg chg="del">
          <ac:chgData name="Estefania Gónzalez" userId="aa39a386-7dcb-454e-bee1-aebdeb88f2ae" providerId="ADAL" clId="{ECC08146-DF72-4529-8648-C200798EBF23}" dt="2022-12-21T15:02:37.946" v="1063" actId="478"/>
          <ac:spMkLst>
            <pc:docMk/>
            <pc:sldMk cId="1920089906" sldId="442"/>
            <ac:spMk id="67" creationId="{37352BE6-A5C7-43CE-9176-51287DE51366}"/>
          </ac:spMkLst>
        </pc:spChg>
        <pc:spChg chg="add del mod">
          <ac:chgData name="Estefania Gónzalez" userId="aa39a386-7dcb-454e-bee1-aebdeb88f2ae" providerId="ADAL" clId="{ECC08146-DF72-4529-8648-C200798EBF23}" dt="2022-12-22T11:56:24.173" v="2740" actId="21"/>
          <ac:spMkLst>
            <pc:docMk/>
            <pc:sldMk cId="1920089906" sldId="442"/>
            <ac:spMk id="67" creationId="{EC1FE8DF-6FDC-DDC1-776D-17C6A4492110}"/>
          </ac:spMkLst>
        </pc:spChg>
        <pc:spChg chg="del">
          <ac:chgData name="Estefania Gónzalez" userId="aa39a386-7dcb-454e-bee1-aebdeb88f2ae" providerId="ADAL" clId="{ECC08146-DF72-4529-8648-C200798EBF23}" dt="2022-12-20T15:25:35.665" v="518" actId="478"/>
          <ac:spMkLst>
            <pc:docMk/>
            <pc:sldMk cId="1920089906" sldId="442"/>
            <ac:spMk id="68" creationId="{117BBE88-2811-4944-813E-B952B426DF9E}"/>
          </ac:spMkLst>
        </pc:spChg>
        <pc:spChg chg="add del mod">
          <ac:chgData name="Estefania Gónzalez" userId="aa39a386-7dcb-454e-bee1-aebdeb88f2ae" providerId="ADAL" clId="{ECC08146-DF72-4529-8648-C200798EBF23}" dt="2022-12-22T09:28:11.585" v="2089" actId="21"/>
          <ac:spMkLst>
            <pc:docMk/>
            <pc:sldMk cId="1920089906" sldId="442"/>
            <ac:spMk id="68" creationId="{6300E5E7-C363-06AA-4B99-55040AA8D55A}"/>
          </ac:spMkLst>
        </pc:spChg>
        <pc:spChg chg="del">
          <ac:chgData name="Estefania Gónzalez" userId="aa39a386-7dcb-454e-bee1-aebdeb88f2ae" providerId="ADAL" clId="{ECC08146-DF72-4529-8648-C200798EBF23}" dt="2022-12-21T15:02:37.946" v="1063" actId="478"/>
          <ac:spMkLst>
            <pc:docMk/>
            <pc:sldMk cId="1920089906" sldId="442"/>
            <ac:spMk id="70" creationId="{A40ECFB1-7D81-4870-AF58-EA7FB72605F6}"/>
          </ac:spMkLst>
        </pc:spChg>
        <pc:spChg chg="add del mod">
          <ac:chgData name="Estefania Gónzalez" userId="aa39a386-7dcb-454e-bee1-aebdeb88f2ae" providerId="ADAL" clId="{ECC08146-DF72-4529-8648-C200798EBF23}" dt="2022-12-22T11:56:47.865" v="2747"/>
          <ac:spMkLst>
            <pc:docMk/>
            <pc:sldMk cId="1920089906" sldId="442"/>
            <ac:spMk id="72" creationId="{0A5FCA35-3A08-AAC3-7952-9A6C2930AF42}"/>
          </ac:spMkLst>
        </pc:spChg>
        <pc:spChg chg="add del mod">
          <ac:chgData name="Estefania Gónzalez" userId="aa39a386-7dcb-454e-bee1-aebdeb88f2ae" providerId="ADAL" clId="{ECC08146-DF72-4529-8648-C200798EBF23}" dt="2022-12-22T11:56:47.865" v="2747"/>
          <ac:spMkLst>
            <pc:docMk/>
            <pc:sldMk cId="1920089906" sldId="442"/>
            <ac:spMk id="73" creationId="{3D9A9366-743F-AC65-C4D9-A5A023F5B1C9}"/>
          </ac:spMkLst>
        </pc:spChg>
        <pc:spChg chg="del">
          <ac:chgData name="Estefania Gónzalez" userId="aa39a386-7dcb-454e-bee1-aebdeb88f2ae" providerId="ADAL" clId="{ECC08146-DF72-4529-8648-C200798EBF23}" dt="2022-12-21T15:02:17.854" v="1059" actId="478"/>
          <ac:spMkLst>
            <pc:docMk/>
            <pc:sldMk cId="1920089906" sldId="442"/>
            <ac:spMk id="73" creationId="{D14EC8F7-4FD3-4368-8DD1-82EF00DC7B6B}"/>
          </ac:spMkLst>
        </pc:spChg>
        <pc:spChg chg="add del mod">
          <ac:chgData name="Estefania Gónzalez" userId="aa39a386-7dcb-454e-bee1-aebdeb88f2ae" providerId="ADAL" clId="{ECC08146-DF72-4529-8648-C200798EBF23}" dt="2022-12-22T09:28:11.585" v="2089" actId="21"/>
          <ac:spMkLst>
            <pc:docMk/>
            <pc:sldMk cId="1920089906" sldId="442"/>
            <ac:spMk id="74" creationId="{3A346E37-A4F4-A699-4C49-19CA740EF015}"/>
          </ac:spMkLst>
        </pc:spChg>
        <pc:spChg chg="add del mod">
          <ac:chgData name="Estefania Gónzalez" userId="aa39a386-7dcb-454e-bee1-aebdeb88f2ae" providerId="ADAL" clId="{ECC08146-DF72-4529-8648-C200798EBF23}" dt="2022-12-22T09:28:11.585" v="2089" actId="21"/>
          <ac:spMkLst>
            <pc:docMk/>
            <pc:sldMk cId="1920089906" sldId="442"/>
            <ac:spMk id="76" creationId="{E8C1A587-11E9-6365-E039-BB34889B3AEE}"/>
          </ac:spMkLst>
        </pc:spChg>
        <pc:spChg chg="add del mod">
          <ac:chgData name="Estefania Gónzalez" userId="aa39a386-7dcb-454e-bee1-aebdeb88f2ae" providerId="ADAL" clId="{ECC08146-DF72-4529-8648-C200798EBF23}" dt="2022-12-22T09:18:12.113" v="2025" actId="478"/>
          <ac:spMkLst>
            <pc:docMk/>
            <pc:sldMk cId="1920089906" sldId="442"/>
            <ac:spMk id="77" creationId="{00FCF0A1-30DB-3104-2C38-ECAFAFBEEFEA}"/>
          </ac:spMkLst>
        </pc:spChg>
        <pc:spChg chg="add del mod">
          <ac:chgData name="Estefania Gónzalez" userId="aa39a386-7dcb-454e-bee1-aebdeb88f2ae" providerId="ADAL" clId="{ECC08146-DF72-4529-8648-C200798EBF23}" dt="2022-12-22T11:56:47.865" v="2747"/>
          <ac:spMkLst>
            <pc:docMk/>
            <pc:sldMk cId="1920089906" sldId="442"/>
            <ac:spMk id="79" creationId="{86F77213-D31C-C5DE-36CD-1124712285E2}"/>
          </ac:spMkLst>
        </pc:spChg>
        <pc:spChg chg="add del mod">
          <ac:chgData name="Estefania Gónzalez" userId="aa39a386-7dcb-454e-bee1-aebdeb88f2ae" providerId="ADAL" clId="{ECC08146-DF72-4529-8648-C200798EBF23}" dt="2022-12-22T11:56:47.865" v="2747"/>
          <ac:spMkLst>
            <pc:docMk/>
            <pc:sldMk cId="1920089906" sldId="442"/>
            <ac:spMk id="81" creationId="{EA69128B-4583-E58C-909F-A0F9C6DB3AD0}"/>
          </ac:spMkLst>
        </pc:spChg>
        <pc:spChg chg="add del mod">
          <ac:chgData name="Estefania Gónzalez" userId="aa39a386-7dcb-454e-bee1-aebdeb88f2ae" providerId="ADAL" clId="{ECC08146-DF72-4529-8648-C200798EBF23}" dt="2022-12-22T11:56:47.865" v="2747"/>
          <ac:spMkLst>
            <pc:docMk/>
            <pc:sldMk cId="1920089906" sldId="442"/>
            <ac:spMk id="83" creationId="{B43882CF-09B3-3CE8-A697-EC72C7B87F1D}"/>
          </ac:spMkLst>
        </pc:spChg>
        <pc:spChg chg="add del mod">
          <ac:chgData name="Estefania Gónzalez" userId="aa39a386-7dcb-454e-bee1-aebdeb88f2ae" providerId="ADAL" clId="{ECC08146-DF72-4529-8648-C200798EBF23}" dt="2022-12-22T11:56:47.865" v="2747"/>
          <ac:spMkLst>
            <pc:docMk/>
            <pc:sldMk cId="1920089906" sldId="442"/>
            <ac:spMk id="84" creationId="{CAF43E92-7426-BF75-81A9-C9D6B4DDB1EE}"/>
          </ac:spMkLst>
        </pc:spChg>
        <pc:spChg chg="add del mod">
          <ac:chgData name="Estefania Gónzalez" userId="aa39a386-7dcb-454e-bee1-aebdeb88f2ae" providerId="ADAL" clId="{ECC08146-DF72-4529-8648-C200798EBF23}" dt="2022-12-22T11:56:47.865" v="2747"/>
          <ac:spMkLst>
            <pc:docMk/>
            <pc:sldMk cId="1920089906" sldId="442"/>
            <ac:spMk id="85" creationId="{40856299-513B-0D22-F568-A9F65BF87AB3}"/>
          </ac:spMkLst>
        </pc:spChg>
        <pc:spChg chg="add mod topLvl">
          <ac:chgData name="Estefania Gónzalez" userId="aa39a386-7dcb-454e-bee1-aebdeb88f2ae" providerId="ADAL" clId="{ECC08146-DF72-4529-8648-C200798EBF23}" dt="2022-12-23T09:41:44.793" v="3127"/>
          <ac:spMkLst>
            <pc:docMk/>
            <pc:sldMk cId="1920089906" sldId="442"/>
            <ac:spMk id="88" creationId="{76E8DEB8-AD39-715F-0956-6D7B0E799203}"/>
          </ac:spMkLst>
        </pc:spChg>
        <pc:spChg chg="mod">
          <ac:chgData name="Estefania Gónzalez" userId="aa39a386-7dcb-454e-bee1-aebdeb88f2ae" providerId="ADAL" clId="{ECC08146-DF72-4529-8648-C200798EBF23}" dt="2022-12-20T15:25:39.790" v="519" actId="207"/>
          <ac:spMkLst>
            <pc:docMk/>
            <pc:sldMk cId="1920089906" sldId="442"/>
            <ac:spMk id="89" creationId="{78A49810-0FAA-44B2-9FDA-2DBB81106275}"/>
          </ac:spMkLst>
        </pc:spChg>
        <pc:spChg chg="add mod topLvl">
          <ac:chgData name="Estefania Gónzalez" userId="aa39a386-7dcb-454e-bee1-aebdeb88f2ae" providerId="ADAL" clId="{ECC08146-DF72-4529-8648-C200798EBF23}" dt="2022-12-23T14:13:38.232" v="3346"/>
          <ac:spMkLst>
            <pc:docMk/>
            <pc:sldMk cId="1920089906" sldId="442"/>
            <ac:spMk id="89" creationId="{CB9D870E-EE6D-7490-F8B4-F10DA074D60D}"/>
          </ac:spMkLst>
        </pc:spChg>
        <pc:spChg chg="add del mod">
          <ac:chgData name="Estefania Gónzalez" userId="aa39a386-7dcb-454e-bee1-aebdeb88f2ae" providerId="ADAL" clId="{ECC08146-DF72-4529-8648-C200798EBF23}" dt="2022-12-22T11:58:08.533" v="2771" actId="478"/>
          <ac:spMkLst>
            <pc:docMk/>
            <pc:sldMk cId="1920089906" sldId="442"/>
            <ac:spMk id="90" creationId="{8449B11D-A9D6-4048-ED0E-C7F586E57C8F}"/>
          </ac:spMkLst>
        </pc:spChg>
        <pc:spChg chg="add mod topLvl">
          <ac:chgData name="Estefania Gónzalez" userId="aa39a386-7dcb-454e-bee1-aebdeb88f2ae" providerId="ADAL" clId="{ECC08146-DF72-4529-8648-C200798EBF23}" dt="2022-12-23T09:41:37.746" v="3124" actId="113"/>
          <ac:spMkLst>
            <pc:docMk/>
            <pc:sldMk cId="1920089906" sldId="442"/>
            <ac:spMk id="92" creationId="{9832D7A3-FA36-2D99-6AD6-74E5685EA92B}"/>
          </ac:spMkLst>
        </pc:spChg>
        <pc:spChg chg="add mod topLvl">
          <ac:chgData name="Estefania Gónzalez" userId="aa39a386-7dcb-454e-bee1-aebdeb88f2ae" providerId="ADAL" clId="{ECC08146-DF72-4529-8648-C200798EBF23}" dt="2022-12-23T10:04:18.042" v="3258" actId="20577"/>
          <ac:spMkLst>
            <pc:docMk/>
            <pc:sldMk cId="1920089906" sldId="442"/>
            <ac:spMk id="93" creationId="{CC26FD05-8BB7-7407-7750-49C1B917F253}"/>
          </ac:spMkLst>
        </pc:spChg>
        <pc:spChg chg="add del mod">
          <ac:chgData name="Estefania Gónzalez" userId="aa39a386-7dcb-454e-bee1-aebdeb88f2ae" providerId="ADAL" clId="{ECC08146-DF72-4529-8648-C200798EBF23}" dt="2022-12-22T11:57:53.245" v="2766" actId="478"/>
          <ac:spMkLst>
            <pc:docMk/>
            <pc:sldMk cId="1920089906" sldId="442"/>
            <ac:spMk id="94" creationId="{C41C33B9-3100-4F03-D163-0DBF95541E3E}"/>
          </ac:spMkLst>
        </pc:spChg>
        <pc:grpChg chg="add mod">
          <ac:chgData name="Estefania Gónzalez" userId="aa39a386-7dcb-454e-bee1-aebdeb88f2ae" providerId="ADAL" clId="{ECC08146-DF72-4529-8648-C200798EBF23}" dt="2022-12-22T09:39:08.946" v="2178" actId="1076"/>
          <ac:grpSpMkLst>
            <pc:docMk/>
            <pc:sldMk cId="1920089906" sldId="442"/>
            <ac:grpSpMk id="42" creationId="{A7034C14-1D32-76DD-D940-3B763688F785}"/>
          </ac:grpSpMkLst>
        </pc:grpChg>
        <pc:grpChg chg="del">
          <ac:chgData name="Estefania Gónzalez" userId="aa39a386-7dcb-454e-bee1-aebdeb88f2ae" providerId="ADAL" clId="{ECC08146-DF72-4529-8648-C200798EBF23}" dt="2022-12-20T15:25:35.665" v="518" actId="478"/>
          <ac:grpSpMkLst>
            <pc:docMk/>
            <pc:sldMk cId="1920089906" sldId="442"/>
            <ac:grpSpMk id="43" creationId="{CFD1EFDE-C9A0-47E0-8109-59C14B1EF97F}"/>
          </ac:grpSpMkLst>
        </pc:grpChg>
        <pc:grpChg chg="del">
          <ac:chgData name="Estefania Gónzalez" userId="aa39a386-7dcb-454e-bee1-aebdeb88f2ae" providerId="ADAL" clId="{ECC08146-DF72-4529-8648-C200798EBF23}" dt="2022-12-21T15:02:17.854" v="1059" actId="478"/>
          <ac:grpSpMkLst>
            <pc:docMk/>
            <pc:sldMk cId="1920089906" sldId="442"/>
            <ac:grpSpMk id="69" creationId="{7D6E6181-A408-4BFF-8904-561F1C14CB08}"/>
          </ac:grpSpMkLst>
        </pc:grpChg>
        <pc:grpChg chg="add mod">
          <ac:chgData name="Estefania Gónzalez" userId="aa39a386-7dcb-454e-bee1-aebdeb88f2ae" providerId="ADAL" clId="{ECC08146-DF72-4529-8648-C200798EBF23}" dt="2022-12-22T12:01:30.370" v="2814" actId="166"/>
          <ac:grpSpMkLst>
            <pc:docMk/>
            <pc:sldMk cId="1920089906" sldId="442"/>
            <ac:grpSpMk id="70" creationId="{05558D09-14B4-20FE-D8D9-18A152D87CD4}"/>
          </ac:grpSpMkLst>
        </pc:grpChg>
        <pc:grpChg chg="del mod">
          <ac:chgData name="Estefania Gónzalez" userId="aa39a386-7dcb-454e-bee1-aebdeb88f2ae" providerId="ADAL" clId="{ECC08146-DF72-4529-8648-C200798EBF23}" dt="2022-12-21T16:52:35.763" v="1660" actId="478"/>
          <ac:grpSpMkLst>
            <pc:docMk/>
            <pc:sldMk cId="1920089906" sldId="442"/>
            <ac:grpSpMk id="83" creationId="{511188DA-BB0C-48B5-92E8-FBCE3C1A5DAD}"/>
          </ac:grpSpMkLst>
        </pc:grpChg>
        <pc:grpChg chg="add del mod">
          <ac:chgData name="Estefania Gónzalez" userId="aa39a386-7dcb-454e-bee1-aebdeb88f2ae" providerId="ADAL" clId="{ECC08146-DF72-4529-8648-C200798EBF23}" dt="2022-12-22T12:01:20.106" v="2811" actId="165"/>
          <ac:grpSpMkLst>
            <pc:docMk/>
            <pc:sldMk cId="1920089906" sldId="442"/>
            <ac:grpSpMk id="97" creationId="{57D6126E-BB53-57ED-9BFC-01F0DEE87647}"/>
          </ac:grpSpMkLst>
        </pc:grpChg>
        <pc:grpChg chg="add del mod">
          <ac:chgData name="Estefania Gónzalez" userId="aa39a386-7dcb-454e-bee1-aebdeb88f2ae" providerId="ADAL" clId="{ECC08146-DF72-4529-8648-C200798EBF23}" dt="2022-12-22T12:01:44.725" v="2816" actId="165"/>
          <ac:grpSpMkLst>
            <pc:docMk/>
            <pc:sldMk cId="1920089906" sldId="442"/>
            <ac:grpSpMk id="98" creationId="{83EBD73D-8D15-E399-14C4-F6DC9F489D2E}"/>
          </ac:grpSpMkLst>
        </pc:grpChg>
        <pc:grpChg chg="add del mod">
          <ac:chgData name="Estefania Gónzalez" userId="aa39a386-7dcb-454e-bee1-aebdeb88f2ae" providerId="ADAL" clId="{ECC08146-DF72-4529-8648-C200798EBF23}" dt="2022-12-22T12:01:16.954" v="2810" actId="165"/>
          <ac:grpSpMkLst>
            <pc:docMk/>
            <pc:sldMk cId="1920089906" sldId="442"/>
            <ac:grpSpMk id="99" creationId="{6E8441BD-E0A5-F7B1-A28F-9FEF914116A9}"/>
          </ac:grpSpMkLst>
        </pc:grpChg>
        <pc:picChg chg="add del mod">
          <ac:chgData name="Estefania Gónzalez" userId="aa39a386-7dcb-454e-bee1-aebdeb88f2ae" providerId="ADAL" clId="{ECC08146-DF72-4529-8648-C200798EBF23}" dt="2022-12-22T09:28:11.585" v="2089" actId="21"/>
          <ac:picMkLst>
            <pc:docMk/>
            <pc:sldMk cId="1920089906" sldId="442"/>
            <ac:picMk id="3" creationId="{98585E97-8ACF-B046-A11A-A25A88A78AB9}"/>
          </ac:picMkLst>
        </pc:picChg>
        <pc:picChg chg="add del mod modCrop">
          <ac:chgData name="Estefania Gónzalez" userId="aa39a386-7dcb-454e-bee1-aebdeb88f2ae" providerId="ADAL" clId="{ECC08146-DF72-4529-8648-C200798EBF23}" dt="2022-12-22T09:28:11.585" v="2089" actId="21"/>
          <ac:picMkLst>
            <pc:docMk/>
            <pc:sldMk cId="1920089906" sldId="442"/>
            <ac:picMk id="4" creationId="{29990CDA-486B-3898-63D4-0F9DD77DE3D0}"/>
          </ac:picMkLst>
        </pc:picChg>
        <pc:picChg chg="add del mod">
          <ac:chgData name="Estefania Gónzalez" userId="aa39a386-7dcb-454e-bee1-aebdeb88f2ae" providerId="ADAL" clId="{ECC08146-DF72-4529-8648-C200798EBF23}" dt="2022-12-22T09:28:11.585" v="2089" actId="21"/>
          <ac:picMkLst>
            <pc:docMk/>
            <pc:sldMk cId="1920089906" sldId="442"/>
            <ac:picMk id="5" creationId="{96EE677E-5E8F-2D44-E11D-272F98AF374E}"/>
          </ac:picMkLst>
        </pc:picChg>
        <pc:picChg chg="add del mod">
          <ac:chgData name="Estefania Gónzalez" userId="aa39a386-7dcb-454e-bee1-aebdeb88f2ae" providerId="ADAL" clId="{ECC08146-DF72-4529-8648-C200798EBF23}" dt="2022-12-21T15:23:14.004" v="1315" actId="478"/>
          <ac:picMkLst>
            <pc:docMk/>
            <pc:sldMk cId="1920089906" sldId="442"/>
            <ac:picMk id="14" creationId="{CA3C65A9-CA62-6A0D-4319-8875424F5818}"/>
          </ac:picMkLst>
        </pc:picChg>
        <pc:picChg chg="add del mod">
          <ac:chgData name="Estefania Gónzalez" userId="aa39a386-7dcb-454e-bee1-aebdeb88f2ae" providerId="ADAL" clId="{ECC08146-DF72-4529-8648-C200798EBF23}" dt="2022-12-22T09:28:11.585" v="2089" actId="21"/>
          <ac:picMkLst>
            <pc:docMk/>
            <pc:sldMk cId="1920089906" sldId="442"/>
            <ac:picMk id="15" creationId="{D7FAECF1-F35C-AD22-7749-35EE196A928E}"/>
          </ac:picMkLst>
        </pc:picChg>
        <pc:picChg chg="add del mod">
          <ac:chgData name="Estefania Gónzalez" userId="aa39a386-7dcb-454e-bee1-aebdeb88f2ae" providerId="ADAL" clId="{ECC08146-DF72-4529-8648-C200798EBF23}" dt="2022-12-22T09:27:30.828" v="2081"/>
          <ac:picMkLst>
            <pc:docMk/>
            <pc:sldMk cId="1920089906" sldId="442"/>
            <ac:picMk id="17" creationId="{1D32A4FB-6A94-0E6A-742F-A14B6CB17519}"/>
          </ac:picMkLst>
        </pc:picChg>
        <pc:picChg chg="add del mod">
          <ac:chgData name="Estefania Gónzalez" userId="aa39a386-7dcb-454e-bee1-aebdeb88f2ae" providerId="ADAL" clId="{ECC08146-DF72-4529-8648-C200798EBF23}" dt="2022-12-21T15:57:12.520" v="1421" actId="21"/>
          <ac:picMkLst>
            <pc:docMk/>
            <pc:sldMk cId="1920089906" sldId="442"/>
            <ac:picMk id="17" creationId="{46E4D8F8-043F-730B-234E-0728B41BF184}"/>
          </ac:picMkLst>
        </pc:picChg>
        <pc:picChg chg="add del mod">
          <ac:chgData name="Estefania Gónzalez" userId="aa39a386-7dcb-454e-bee1-aebdeb88f2ae" providerId="ADAL" clId="{ECC08146-DF72-4529-8648-C200798EBF23}" dt="2022-12-21T15:54:26.715" v="1363" actId="478"/>
          <ac:picMkLst>
            <pc:docMk/>
            <pc:sldMk cId="1920089906" sldId="442"/>
            <ac:picMk id="19" creationId="{1F947882-7801-33A1-08C6-CD5B908419A9}"/>
          </ac:picMkLst>
        </pc:picChg>
        <pc:picChg chg="add del mod">
          <ac:chgData name="Estefania Gónzalez" userId="aa39a386-7dcb-454e-bee1-aebdeb88f2ae" providerId="ADAL" clId="{ECC08146-DF72-4529-8648-C200798EBF23}" dt="2022-12-22T09:27:30.828" v="2081"/>
          <ac:picMkLst>
            <pc:docMk/>
            <pc:sldMk cId="1920089906" sldId="442"/>
            <ac:picMk id="20" creationId="{CB3B0060-A6A8-0074-BAF7-584423CEF2C6}"/>
          </ac:picMkLst>
        </pc:picChg>
        <pc:picChg chg="add del mod">
          <ac:chgData name="Estefania Gónzalez" userId="aa39a386-7dcb-454e-bee1-aebdeb88f2ae" providerId="ADAL" clId="{ECC08146-DF72-4529-8648-C200798EBF23}" dt="2022-12-22T09:27:30.828" v="2081"/>
          <ac:picMkLst>
            <pc:docMk/>
            <pc:sldMk cId="1920089906" sldId="442"/>
            <ac:picMk id="23" creationId="{8470818D-66D3-29FA-0807-2E36E8EF4446}"/>
          </ac:picMkLst>
        </pc:picChg>
        <pc:picChg chg="add del mod">
          <ac:chgData name="Estefania Gónzalez" userId="aa39a386-7dcb-454e-bee1-aebdeb88f2ae" providerId="ADAL" clId="{ECC08146-DF72-4529-8648-C200798EBF23}" dt="2022-12-22T09:27:30.828" v="2081"/>
          <ac:picMkLst>
            <pc:docMk/>
            <pc:sldMk cId="1920089906" sldId="442"/>
            <ac:picMk id="24" creationId="{ABB37259-A7C1-5570-B53F-B0341DA9CBF0}"/>
          </ac:picMkLst>
        </pc:picChg>
        <pc:picChg chg="add del mod">
          <ac:chgData name="Estefania Gónzalez" userId="aa39a386-7dcb-454e-bee1-aebdeb88f2ae" providerId="ADAL" clId="{ECC08146-DF72-4529-8648-C200798EBF23}" dt="2022-12-21T15:57:12.520" v="1421" actId="21"/>
          <ac:picMkLst>
            <pc:docMk/>
            <pc:sldMk cId="1920089906" sldId="442"/>
            <ac:picMk id="26" creationId="{33C6FB1C-6219-F3EF-0D72-2DA74D3B67CA}"/>
          </ac:picMkLst>
        </pc:picChg>
        <pc:picChg chg="add del mod ord">
          <ac:chgData name="Estefania Gónzalez" userId="aa39a386-7dcb-454e-bee1-aebdeb88f2ae" providerId="ADAL" clId="{ECC08146-DF72-4529-8648-C200798EBF23}" dt="2022-12-22T11:56:24.173" v="2740" actId="21"/>
          <ac:picMkLst>
            <pc:docMk/>
            <pc:sldMk cId="1920089906" sldId="442"/>
            <ac:picMk id="27" creationId="{F7E32229-A606-03E0-66FA-0F315974CFEC}"/>
          </ac:picMkLst>
        </pc:picChg>
        <pc:picChg chg="add mod ord topLvl">
          <ac:chgData name="Estefania Gónzalez" userId="aa39a386-7dcb-454e-bee1-aebdeb88f2ae" providerId="ADAL" clId="{ECC08146-DF72-4529-8648-C200798EBF23}" dt="2022-12-22T12:01:16.954" v="2810" actId="165"/>
          <ac:picMkLst>
            <pc:docMk/>
            <pc:sldMk cId="1920089906" sldId="442"/>
            <ac:picMk id="32" creationId="{46436DCA-907E-1FC9-468B-2BE516FA3303}"/>
          </ac:picMkLst>
        </pc:picChg>
        <pc:picChg chg="add mod ord topLvl">
          <ac:chgData name="Estefania Gónzalez" userId="aa39a386-7dcb-454e-bee1-aebdeb88f2ae" providerId="ADAL" clId="{ECC08146-DF72-4529-8648-C200798EBF23}" dt="2022-12-22T12:01:20.106" v="2811" actId="165"/>
          <ac:picMkLst>
            <pc:docMk/>
            <pc:sldMk cId="1920089906" sldId="442"/>
            <ac:picMk id="40" creationId="{017C0956-1813-78D5-345D-934438579AB3}"/>
          </ac:picMkLst>
        </pc:picChg>
        <pc:picChg chg="del">
          <ac:chgData name="Estefania Gónzalez" userId="aa39a386-7dcb-454e-bee1-aebdeb88f2ae" providerId="ADAL" clId="{ECC08146-DF72-4529-8648-C200798EBF23}" dt="2022-12-20T15:25:35.665" v="518" actId="478"/>
          <ac:picMkLst>
            <pc:docMk/>
            <pc:sldMk cId="1920089906" sldId="442"/>
            <ac:picMk id="42" creationId="{23F4FBC1-930B-406D-AB95-03606E85A535}"/>
          </ac:picMkLst>
        </pc:picChg>
        <pc:picChg chg="add mod ord topLvl modCrop">
          <ac:chgData name="Estefania Gónzalez" userId="aa39a386-7dcb-454e-bee1-aebdeb88f2ae" providerId="ADAL" clId="{ECC08146-DF72-4529-8648-C200798EBF23}" dt="2022-12-22T12:01:44.725" v="2816" actId="165"/>
          <ac:picMkLst>
            <pc:docMk/>
            <pc:sldMk cId="1920089906" sldId="442"/>
            <ac:picMk id="45" creationId="{E64E986A-C188-F573-2AEB-55EFBC396CD7}"/>
          </ac:picMkLst>
        </pc:picChg>
        <pc:picChg chg="add mod topLvl">
          <ac:chgData name="Estefania Gónzalez" userId="aa39a386-7dcb-454e-bee1-aebdeb88f2ae" providerId="ADAL" clId="{ECC08146-DF72-4529-8648-C200798EBF23}" dt="2022-12-22T12:01:40.606" v="2815" actId="166"/>
          <ac:picMkLst>
            <pc:docMk/>
            <pc:sldMk cId="1920089906" sldId="442"/>
            <ac:picMk id="46" creationId="{562A08E4-D524-01B9-42BE-B6F0B83619B9}"/>
          </ac:picMkLst>
        </pc:picChg>
        <pc:picChg chg="add mod topLvl">
          <ac:chgData name="Estefania Gónzalez" userId="aa39a386-7dcb-454e-bee1-aebdeb88f2ae" providerId="ADAL" clId="{ECC08146-DF72-4529-8648-C200798EBF23}" dt="2022-12-22T12:01:40.606" v="2815" actId="166"/>
          <ac:picMkLst>
            <pc:docMk/>
            <pc:sldMk cId="1920089906" sldId="442"/>
            <ac:picMk id="49" creationId="{AF225257-C032-C010-6A1F-D4988F816985}"/>
          </ac:picMkLst>
        </pc:picChg>
        <pc:picChg chg="add del mod">
          <ac:chgData name="Estefania Gónzalez" userId="aa39a386-7dcb-454e-bee1-aebdeb88f2ae" providerId="ADAL" clId="{ECC08146-DF72-4529-8648-C200798EBF23}" dt="2022-12-22T11:56:24.173" v="2740" actId="21"/>
          <ac:picMkLst>
            <pc:docMk/>
            <pc:sldMk cId="1920089906" sldId="442"/>
            <ac:picMk id="53" creationId="{292DF4A2-DCEB-A4AF-CDE7-AC732D353DF9}"/>
          </ac:picMkLst>
        </pc:picChg>
        <pc:picChg chg="del">
          <ac:chgData name="Estefania Gónzalez" userId="aa39a386-7dcb-454e-bee1-aebdeb88f2ae" providerId="ADAL" clId="{ECC08146-DF72-4529-8648-C200798EBF23}" dt="2022-12-20T15:25:35.665" v="518" actId="478"/>
          <ac:picMkLst>
            <pc:docMk/>
            <pc:sldMk cId="1920089906" sldId="442"/>
            <ac:picMk id="53" creationId="{82BECB3C-A185-41A9-B459-5B88E2AD2411}"/>
          </ac:picMkLst>
        </pc:picChg>
        <pc:picChg chg="add del mod">
          <ac:chgData name="Estefania Gónzalez" userId="aa39a386-7dcb-454e-bee1-aebdeb88f2ae" providerId="ADAL" clId="{ECC08146-DF72-4529-8648-C200798EBF23}" dt="2022-12-21T17:52:08.279" v="1884" actId="478"/>
          <ac:picMkLst>
            <pc:docMk/>
            <pc:sldMk cId="1920089906" sldId="442"/>
            <ac:picMk id="53" creationId="{B727AD2B-C2FA-82CB-BBD0-3AD37636DB69}"/>
          </ac:picMkLst>
        </pc:picChg>
        <pc:picChg chg="mod ord">
          <ac:chgData name="Estefania Gónzalez" userId="aa39a386-7dcb-454e-bee1-aebdeb88f2ae" providerId="ADAL" clId="{ECC08146-DF72-4529-8648-C200798EBF23}" dt="2022-12-22T12:01:03.780" v="2809" actId="12788"/>
          <ac:picMkLst>
            <pc:docMk/>
            <pc:sldMk cId="1920089906" sldId="442"/>
            <ac:picMk id="55" creationId="{B9FE09B4-2C11-4E1B-821B-676FC48D7132}"/>
          </ac:picMkLst>
        </pc:picChg>
        <pc:picChg chg="del mod modCrop">
          <ac:chgData name="Estefania Gónzalez" userId="aa39a386-7dcb-454e-bee1-aebdeb88f2ae" providerId="ADAL" clId="{ECC08146-DF72-4529-8648-C200798EBF23}" dt="2022-12-21T15:57:12.520" v="1421" actId="21"/>
          <ac:picMkLst>
            <pc:docMk/>
            <pc:sldMk cId="1920089906" sldId="442"/>
            <ac:picMk id="56" creationId="{AE8C8E06-69CC-42DC-86E2-D879816D4C87}"/>
          </ac:picMkLst>
        </pc:picChg>
        <pc:picChg chg="del mod modCrop">
          <ac:chgData name="Estefania Gónzalez" userId="aa39a386-7dcb-454e-bee1-aebdeb88f2ae" providerId="ADAL" clId="{ECC08146-DF72-4529-8648-C200798EBF23}" dt="2022-12-21T17:49:18.227" v="1866" actId="21"/>
          <ac:picMkLst>
            <pc:docMk/>
            <pc:sldMk cId="1920089906" sldId="442"/>
            <ac:picMk id="57" creationId="{288EBFE8-E70B-4DD8-B8D8-61B1F4BFDD75}"/>
          </ac:picMkLst>
        </pc:picChg>
        <pc:picChg chg="del mod">
          <ac:chgData name="Estefania Gónzalez" userId="aa39a386-7dcb-454e-bee1-aebdeb88f2ae" providerId="ADAL" clId="{ECC08146-DF72-4529-8648-C200798EBF23}" dt="2022-12-21T15:57:12.520" v="1421" actId="21"/>
          <ac:picMkLst>
            <pc:docMk/>
            <pc:sldMk cId="1920089906" sldId="442"/>
            <ac:picMk id="58" creationId="{FADD56F7-AF4D-4EA9-8147-813B2D54A6D6}"/>
          </ac:picMkLst>
        </pc:picChg>
        <pc:picChg chg="del">
          <ac:chgData name="Estefania Gónzalez" userId="aa39a386-7dcb-454e-bee1-aebdeb88f2ae" providerId="ADAL" clId="{ECC08146-DF72-4529-8648-C200798EBF23}" dt="2022-12-20T15:25:35.665" v="518" actId="478"/>
          <ac:picMkLst>
            <pc:docMk/>
            <pc:sldMk cId="1920089906" sldId="442"/>
            <ac:picMk id="59" creationId="{64C04305-ACE3-4DD7-996F-C60AB849A254}"/>
          </ac:picMkLst>
        </pc:picChg>
        <pc:picChg chg="del mod">
          <ac:chgData name="Estefania Gónzalez" userId="aa39a386-7dcb-454e-bee1-aebdeb88f2ae" providerId="ADAL" clId="{ECC08146-DF72-4529-8648-C200798EBF23}" dt="2022-12-22T09:28:11.585" v="2089" actId="21"/>
          <ac:picMkLst>
            <pc:docMk/>
            <pc:sldMk cId="1920089906" sldId="442"/>
            <ac:picMk id="60" creationId="{91B137E2-5CFD-49A3-8634-2ACD28E08030}"/>
          </ac:picMkLst>
        </pc:picChg>
        <pc:picChg chg="del mod">
          <ac:chgData name="Estefania Gónzalez" userId="aa39a386-7dcb-454e-bee1-aebdeb88f2ae" providerId="ADAL" clId="{ECC08146-DF72-4529-8648-C200798EBF23}" dt="2022-12-21T15:57:12.520" v="1421" actId="21"/>
          <ac:picMkLst>
            <pc:docMk/>
            <pc:sldMk cId="1920089906" sldId="442"/>
            <ac:picMk id="62" creationId="{7C62E1EB-07B2-4438-8E13-17ACBDDA31BD}"/>
          </ac:picMkLst>
        </pc:picChg>
        <pc:picChg chg="add del mod ord">
          <ac:chgData name="Estefania Gónzalez" userId="aa39a386-7dcb-454e-bee1-aebdeb88f2ae" providerId="ADAL" clId="{ECC08146-DF72-4529-8648-C200798EBF23}" dt="2022-12-22T11:56:24.173" v="2740" actId="21"/>
          <ac:picMkLst>
            <pc:docMk/>
            <pc:sldMk cId="1920089906" sldId="442"/>
            <ac:picMk id="63" creationId="{0F10B3BE-C9AE-3694-ABB6-1EE96AEB5FD1}"/>
          </ac:picMkLst>
        </pc:picChg>
        <pc:picChg chg="add del mod">
          <ac:chgData name="Estefania Gónzalez" userId="aa39a386-7dcb-454e-bee1-aebdeb88f2ae" providerId="ADAL" clId="{ECC08146-DF72-4529-8648-C200798EBF23}" dt="2022-12-22T09:28:11.585" v="2089" actId="21"/>
          <ac:picMkLst>
            <pc:docMk/>
            <pc:sldMk cId="1920089906" sldId="442"/>
            <ac:picMk id="66" creationId="{B8D0FE38-7984-F4B8-6799-0B4F88E08847}"/>
          </ac:picMkLst>
        </pc:picChg>
        <pc:picChg chg="add del mod">
          <ac:chgData name="Estefania Gónzalez" userId="aa39a386-7dcb-454e-bee1-aebdeb88f2ae" providerId="ADAL" clId="{ECC08146-DF72-4529-8648-C200798EBF23}" dt="2022-12-22T11:56:24.173" v="2740" actId="21"/>
          <ac:picMkLst>
            <pc:docMk/>
            <pc:sldMk cId="1920089906" sldId="442"/>
            <ac:picMk id="69" creationId="{7B803C7D-09CA-9E5C-09C5-61A732460AB9}"/>
          </ac:picMkLst>
        </pc:picChg>
        <pc:picChg chg="add del mod">
          <ac:chgData name="Estefania Gónzalez" userId="aa39a386-7dcb-454e-bee1-aebdeb88f2ae" providerId="ADAL" clId="{ECC08146-DF72-4529-8648-C200798EBF23}" dt="2022-12-22T11:56:47.865" v="2747"/>
          <ac:picMkLst>
            <pc:docMk/>
            <pc:sldMk cId="1920089906" sldId="442"/>
            <ac:picMk id="71" creationId="{1D8F94E6-AD2C-FED9-855D-8EB4661BB231}"/>
          </ac:picMkLst>
        </pc:picChg>
        <pc:picChg chg="del">
          <ac:chgData name="Estefania Gónzalez" userId="aa39a386-7dcb-454e-bee1-aebdeb88f2ae" providerId="ADAL" clId="{ECC08146-DF72-4529-8648-C200798EBF23}" dt="2022-12-20T15:25:35.665" v="518" actId="478"/>
          <ac:picMkLst>
            <pc:docMk/>
            <pc:sldMk cId="1920089906" sldId="442"/>
            <ac:picMk id="74" creationId="{690A20BD-6A2E-4868-BA7C-DD92F1C6802F}"/>
          </ac:picMkLst>
        </pc:picChg>
        <pc:picChg chg="add del mod">
          <ac:chgData name="Estefania Gónzalez" userId="aa39a386-7dcb-454e-bee1-aebdeb88f2ae" providerId="ADAL" clId="{ECC08146-DF72-4529-8648-C200798EBF23}" dt="2022-12-22T09:28:11.585" v="2089" actId="21"/>
          <ac:picMkLst>
            <pc:docMk/>
            <pc:sldMk cId="1920089906" sldId="442"/>
            <ac:picMk id="75" creationId="{67082596-B0D0-32D2-F294-9CBB72626C76}"/>
          </ac:picMkLst>
        </pc:picChg>
        <pc:picChg chg="add mod ord topLvl">
          <ac:chgData name="Estefania Gónzalez" userId="aa39a386-7dcb-454e-bee1-aebdeb88f2ae" providerId="ADAL" clId="{ECC08146-DF72-4529-8648-C200798EBF23}" dt="2022-12-22T12:01:50.023" v="2818" actId="166"/>
          <ac:picMkLst>
            <pc:docMk/>
            <pc:sldMk cId="1920089906" sldId="442"/>
            <ac:picMk id="78" creationId="{D5BA62A7-E54A-917C-9C36-908E7258BE23}"/>
          </ac:picMkLst>
        </pc:picChg>
        <pc:picChg chg="add del mod">
          <ac:chgData name="Estefania Gónzalez" userId="aa39a386-7dcb-454e-bee1-aebdeb88f2ae" providerId="ADAL" clId="{ECC08146-DF72-4529-8648-C200798EBF23}" dt="2022-12-22T11:56:47.865" v="2747"/>
          <ac:picMkLst>
            <pc:docMk/>
            <pc:sldMk cId="1920089906" sldId="442"/>
            <ac:picMk id="80" creationId="{5AB6B776-40E2-9553-2390-51D4459602E9}"/>
          </ac:picMkLst>
        </pc:picChg>
        <pc:picChg chg="add del mod">
          <ac:chgData name="Estefania Gónzalez" userId="aa39a386-7dcb-454e-bee1-aebdeb88f2ae" providerId="ADAL" clId="{ECC08146-DF72-4529-8648-C200798EBF23}" dt="2022-12-22T11:56:47.865" v="2747"/>
          <ac:picMkLst>
            <pc:docMk/>
            <pc:sldMk cId="1920089906" sldId="442"/>
            <ac:picMk id="82" creationId="{51732EF2-EC7C-E486-2ECA-51E89E2241FA}"/>
          </ac:picMkLst>
        </pc:picChg>
        <pc:picChg chg="add del mod">
          <ac:chgData name="Estefania Gónzalez" userId="aa39a386-7dcb-454e-bee1-aebdeb88f2ae" providerId="ADAL" clId="{ECC08146-DF72-4529-8648-C200798EBF23}" dt="2022-12-22T11:56:47.865" v="2747"/>
          <ac:picMkLst>
            <pc:docMk/>
            <pc:sldMk cId="1920089906" sldId="442"/>
            <ac:picMk id="86" creationId="{A66585E8-9EEF-A119-10BC-7E684FC8676E}"/>
          </ac:picMkLst>
        </pc:picChg>
        <pc:picChg chg="add mod ord topLvl">
          <ac:chgData name="Estefania Gónzalez" userId="aa39a386-7dcb-454e-bee1-aebdeb88f2ae" providerId="ADAL" clId="{ECC08146-DF72-4529-8648-C200798EBF23}" dt="2022-12-23T09:43:17.027" v="3138" actId="14826"/>
          <ac:picMkLst>
            <pc:docMk/>
            <pc:sldMk cId="1920089906" sldId="442"/>
            <ac:picMk id="87" creationId="{0C101728-AFD4-AE0D-E835-D15D0CABDB4A}"/>
          </ac:picMkLst>
        </pc:picChg>
        <pc:picChg chg="add mod ord topLvl">
          <ac:chgData name="Estefania Gónzalez" userId="aa39a386-7dcb-454e-bee1-aebdeb88f2ae" providerId="ADAL" clId="{ECC08146-DF72-4529-8648-C200798EBF23}" dt="2022-12-22T12:01:16.954" v="2810" actId="165"/>
          <ac:picMkLst>
            <pc:docMk/>
            <pc:sldMk cId="1920089906" sldId="442"/>
            <ac:picMk id="91" creationId="{137E434A-01E1-D9A2-D70A-6CD54F80D1ED}"/>
          </ac:picMkLst>
        </pc:picChg>
        <pc:picChg chg="add del mod topLvl">
          <ac:chgData name="Estefania Gónzalez" userId="aa39a386-7dcb-454e-bee1-aebdeb88f2ae" providerId="ADAL" clId="{ECC08146-DF72-4529-8648-C200798EBF23}" dt="2022-12-23T09:43:20.147" v="3139" actId="478"/>
          <ac:picMkLst>
            <pc:docMk/>
            <pc:sldMk cId="1920089906" sldId="442"/>
            <ac:picMk id="95" creationId="{B3F8A22E-3229-02F4-FA48-A9113761B385}"/>
          </ac:picMkLst>
        </pc:picChg>
        <pc:picChg chg="add mod topLvl">
          <ac:chgData name="Estefania Gónzalez" userId="aa39a386-7dcb-454e-bee1-aebdeb88f2ae" providerId="ADAL" clId="{ECC08146-DF72-4529-8648-C200798EBF23}" dt="2022-12-22T12:01:30.370" v="2814" actId="166"/>
          <ac:picMkLst>
            <pc:docMk/>
            <pc:sldMk cId="1920089906" sldId="442"/>
            <ac:picMk id="96" creationId="{87D33D22-F2D3-4ACB-B316-094BA36308DD}"/>
          </ac:picMkLst>
        </pc:picChg>
        <pc:picChg chg="add del mod">
          <ac:chgData name="Estefania Gónzalez" userId="aa39a386-7dcb-454e-bee1-aebdeb88f2ae" providerId="ADAL" clId="{ECC08146-DF72-4529-8648-C200798EBF23}" dt="2022-12-21T15:57:12.520" v="1421" actId="21"/>
          <ac:picMkLst>
            <pc:docMk/>
            <pc:sldMk cId="1920089906" sldId="442"/>
            <ac:picMk id="1026" creationId="{01E12AFF-80C2-B290-58D1-92BCBD57CB40}"/>
          </ac:picMkLst>
        </pc:picChg>
        <pc:picChg chg="del">
          <ac:chgData name="Estefania Gónzalez" userId="aa39a386-7dcb-454e-bee1-aebdeb88f2ae" providerId="ADAL" clId="{ECC08146-DF72-4529-8648-C200798EBF23}" dt="2022-12-20T15:25:35.665" v="518" actId="478"/>
          <ac:picMkLst>
            <pc:docMk/>
            <pc:sldMk cId="1920089906" sldId="442"/>
            <ac:picMk id="1026" creationId="{194C74BC-A925-4987-88A2-30B610C79815}"/>
          </ac:picMkLst>
        </pc:picChg>
        <pc:picChg chg="add mod">
          <ac:chgData name="Estefania Gónzalez" userId="aa39a386-7dcb-454e-bee1-aebdeb88f2ae" providerId="ADAL" clId="{ECC08146-DF72-4529-8648-C200798EBF23}" dt="2022-12-23T09:43:52.082" v="3145" actId="207"/>
          <ac:picMkLst>
            <pc:docMk/>
            <pc:sldMk cId="1920089906" sldId="442"/>
            <ac:picMk id="1026" creationId="{D2B83A4E-E040-592F-6A70-F0E6CC273512}"/>
          </ac:picMkLst>
        </pc:picChg>
        <pc:picChg chg="add del">
          <ac:chgData name="Estefania Gónzalez" userId="aa39a386-7dcb-454e-bee1-aebdeb88f2ae" providerId="ADAL" clId="{ECC08146-DF72-4529-8648-C200798EBF23}" dt="2022-12-23T09:43:00.138" v="3137"/>
          <ac:picMkLst>
            <pc:docMk/>
            <pc:sldMk cId="1920089906" sldId="442"/>
            <ac:picMk id="1028" creationId="{2BBD6A01-B792-5C93-1E6D-7DA03AF3C3D3}"/>
          </ac:picMkLst>
        </pc:picChg>
        <pc:picChg chg="add del mod">
          <ac:chgData name="Estefania Gónzalez" userId="aa39a386-7dcb-454e-bee1-aebdeb88f2ae" providerId="ADAL" clId="{ECC08146-DF72-4529-8648-C200798EBF23}" dt="2022-12-22T09:28:11.585" v="2089" actId="21"/>
          <ac:picMkLst>
            <pc:docMk/>
            <pc:sldMk cId="1920089906" sldId="442"/>
            <ac:picMk id="1028" creationId="{D0D65180-503B-B3FA-6D85-8B79CBE1888B}"/>
          </ac:picMkLst>
        </pc:picChg>
        <pc:picChg chg="add mod">
          <ac:chgData name="Estefania Gónzalez" userId="aa39a386-7dcb-454e-bee1-aebdeb88f2ae" providerId="ADAL" clId="{ECC08146-DF72-4529-8648-C200798EBF23}" dt="2022-12-22T12:01:03.780" v="2809" actId="12788"/>
          <ac:picMkLst>
            <pc:docMk/>
            <pc:sldMk cId="1920089906" sldId="442"/>
            <ac:picMk id="1030" creationId="{F6F39FB2-5177-234A-410B-010DA89828C8}"/>
          </ac:picMkLst>
        </pc:picChg>
        <pc:picChg chg="add del mod">
          <ac:chgData name="Estefania Gónzalez" userId="aa39a386-7dcb-454e-bee1-aebdeb88f2ae" providerId="ADAL" clId="{ECC08146-DF72-4529-8648-C200798EBF23}" dt="2022-12-21T17:49:18.227" v="1866" actId="21"/>
          <ac:picMkLst>
            <pc:docMk/>
            <pc:sldMk cId="1920089906" sldId="442"/>
            <ac:picMk id="1032" creationId="{10EE4415-7D56-31A6-449E-F43C2D4D2A3E}"/>
          </ac:picMkLst>
        </pc:picChg>
        <pc:picChg chg="add del mod">
          <ac:chgData name="Estefania Gónzalez" userId="aa39a386-7dcb-454e-bee1-aebdeb88f2ae" providerId="ADAL" clId="{ECC08146-DF72-4529-8648-C200798EBF23}" dt="2022-12-22T09:28:11.585" v="2089" actId="21"/>
          <ac:picMkLst>
            <pc:docMk/>
            <pc:sldMk cId="1920089906" sldId="442"/>
            <ac:picMk id="1036" creationId="{9900FDE0-CB59-9357-8FD7-6046326BCD30}"/>
          </ac:picMkLst>
        </pc:picChg>
        <pc:picChg chg="add del mod">
          <ac:chgData name="Estefania Gónzalez" userId="aa39a386-7dcb-454e-bee1-aebdeb88f2ae" providerId="ADAL" clId="{ECC08146-DF72-4529-8648-C200798EBF23}" dt="2022-12-22T09:28:11.585" v="2089" actId="21"/>
          <ac:picMkLst>
            <pc:docMk/>
            <pc:sldMk cId="1920089906" sldId="442"/>
            <ac:picMk id="1038" creationId="{89A1C854-B56A-DE51-615A-853E205DD1C9}"/>
          </ac:picMkLst>
        </pc:picChg>
      </pc:sldChg>
      <pc:sldChg chg="del">
        <pc:chgData name="Estefania Gónzalez" userId="aa39a386-7dcb-454e-bee1-aebdeb88f2ae" providerId="ADAL" clId="{ECC08146-DF72-4529-8648-C200798EBF23}" dt="2022-12-20T15:25:49.243" v="520" actId="47"/>
        <pc:sldMkLst>
          <pc:docMk/>
          <pc:sldMk cId="1054975566" sldId="443"/>
        </pc:sldMkLst>
      </pc:sldChg>
      <pc:sldChg chg="addSp delSp modSp mod">
        <pc:chgData name="Estefania Gónzalez" userId="aa39a386-7dcb-454e-bee1-aebdeb88f2ae" providerId="ADAL" clId="{ECC08146-DF72-4529-8648-C200798EBF23}" dt="2022-12-23T14:22:24.899" v="3433" actId="478"/>
        <pc:sldMkLst>
          <pc:docMk/>
          <pc:sldMk cId="3661404774" sldId="444"/>
        </pc:sldMkLst>
        <pc:spChg chg="mod">
          <ac:chgData name="Estefania Gónzalez" userId="aa39a386-7dcb-454e-bee1-aebdeb88f2ae" providerId="ADAL" clId="{ECC08146-DF72-4529-8648-C200798EBF23}" dt="2022-12-22T16:58:40.991" v="3116" actId="20577"/>
          <ac:spMkLst>
            <pc:docMk/>
            <pc:sldMk cId="3661404774" sldId="444"/>
            <ac:spMk id="2" creationId="{7613E122-3105-4E09-823F-E44DDB589CD3}"/>
          </ac:spMkLst>
        </pc:spChg>
        <pc:spChg chg="mod">
          <ac:chgData name="Estefania Gónzalez" userId="aa39a386-7dcb-454e-bee1-aebdeb88f2ae" providerId="ADAL" clId="{ECC08146-DF72-4529-8648-C200798EBF23}" dt="2022-12-21T14:49:06.060" v="1053" actId="164"/>
          <ac:spMkLst>
            <pc:docMk/>
            <pc:sldMk cId="3661404774" sldId="444"/>
            <ac:spMk id="3" creationId="{F8269FFC-4656-4780-8EC7-6941C7C43E89}"/>
          </ac:spMkLst>
        </pc:spChg>
        <pc:spChg chg="mod">
          <ac:chgData name="Estefania Gónzalez" userId="aa39a386-7dcb-454e-bee1-aebdeb88f2ae" providerId="ADAL" clId="{ECC08146-DF72-4529-8648-C200798EBF23}" dt="2022-12-21T14:44:47.991" v="989"/>
          <ac:spMkLst>
            <pc:docMk/>
            <pc:sldMk cId="3661404774" sldId="444"/>
            <ac:spMk id="5" creationId="{661542B2-BA96-F6DC-9D40-5F709E29FE11}"/>
          </ac:spMkLst>
        </pc:spChg>
        <pc:spChg chg="mod">
          <ac:chgData name="Estefania Gónzalez" userId="aa39a386-7dcb-454e-bee1-aebdeb88f2ae" providerId="ADAL" clId="{ECC08146-DF72-4529-8648-C200798EBF23}" dt="2022-12-21T14:44:47.991" v="989"/>
          <ac:spMkLst>
            <pc:docMk/>
            <pc:sldMk cId="3661404774" sldId="444"/>
            <ac:spMk id="6" creationId="{F82D55A4-985E-B30F-31C4-C0E0F255D2BE}"/>
          </ac:spMkLst>
        </pc:spChg>
        <pc:spChg chg="mod">
          <ac:chgData name="Estefania Gónzalez" userId="aa39a386-7dcb-454e-bee1-aebdeb88f2ae" providerId="ADAL" clId="{ECC08146-DF72-4529-8648-C200798EBF23}" dt="2022-12-21T14:44:47.991" v="989"/>
          <ac:spMkLst>
            <pc:docMk/>
            <pc:sldMk cId="3661404774" sldId="444"/>
            <ac:spMk id="7" creationId="{A6D6AE05-9C82-BE2C-7B8F-FFD84E374B16}"/>
          </ac:spMkLst>
        </pc:spChg>
        <pc:spChg chg="mod topLvl">
          <ac:chgData name="Estefania Gónzalez" userId="aa39a386-7dcb-454e-bee1-aebdeb88f2ae" providerId="ADAL" clId="{ECC08146-DF72-4529-8648-C200798EBF23}" dt="2022-12-21T14:45:05.382" v="992" actId="1076"/>
          <ac:spMkLst>
            <pc:docMk/>
            <pc:sldMk cId="3661404774" sldId="444"/>
            <ac:spMk id="8" creationId="{627A735B-8AD9-D7BF-EA1E-E2D847E79908}"/>
          </ac:spMkLst>
        </pc:spChg>
        <pc:spChg chg="mod">
          <ac:chgData name="Estefania Gónzalez" userId="aa39a386-7dcb-454e-bee1-aebdeb88f2ae" providerId="ADAL" clId="{ECC08146-DF72-4529-8648-C200798EBF23}" dt="2022-12-21T14:44:47.991" v="989"/>
          <ac:spMkLst>
            <pc:docMk/>
            <pc:sldMk cId="3661404774" sldId="444"/>
            <ac:spMk id="10" creationId="{403026C4-F4B1-8330-A6CA-27CB760E2F1C}"/>
          </ac:spMkLst>
        </pc:spChg>
        <pc:spChg chg="mod topLvl">
          <ac:chgData name="Estefania Gónzalez" userId="aa39a386-7dcb-454e-bee1-aebdeb88f2ae" providerId="ADAL" clId="{ECC08146-DF72-4529-8648-C200798EBF23}" dt="2022-12-21T14:45:05.382" v="992" actId="1076"/>
          <ac:spMkLst>
            <pc:docMk/>
            <pc:sldMk cId="3661404774" sldId="444"/>
            <ac:spMk id="11" creationId="{72A0EC06-48DE-F7F1-CBE1-D728D67A1B71}"/>
          </ac:spMkLst>
        </pc:spChg>
        <pc:spChg chg="add mod">
          <ac:chgData name="Estefania Gónzalez" userId="aa39a386-7dcb-454e-bee1-aebdeb88f2ae" providerId="ADAL" clId="{ECC08146-DF72-4529-8648-C200798EBF23}" dt="2022-12-21T16:14:27.150" v="1559" actId="6559"/>
          <ac:spMkLst>
            <pc:docMk/>
            <pc:sldMk cId="3661404774" sldId="444"/>
            <ac:spMk id="12" creationId="{E7AC1AC8-CFAD-6573-A36E-533E11EA8D18}"/>
          </ac:spMkLst>
        </pc:spChg>
        <pc:spChg chg="mod topLvl">
          <ac:chgData name="Estefania Gónzalez" userId="aa39a386-7dcb-454e-bee1-aebdeb88f2ae" providerId="ADAL" clId="{ECC08146-DF72-4529-8648-C200798EBF23}" dt="2022-12-21T14:45:05.382" v="992" actId="1076"/>
          <ac:spMkLst>
            <pc:docMk/>
            <pc:sldMk cId="3661404774" sldId="444"/>
            <ac:spMk id="14" creationId="{E7E96353-9B6F-DB02-3FF8-33832619D27C}"/>
          </ac:spMkLst>
        </pc:spChg>
        <pc:spChg chg="add del mod">
          <ac:chgData name="Estefania Gónzalez" userId="aa39a386-7dcb-454e-bee1-aebdeb88f2ae" providerId="ADAL" clId="{ECC08146-DF72-4529-8648-C200798EBF23}" dt="2022-12-23T14:22:24.899" v="3433" actId="478"/>
          <ac:spMkLst>
            <pc:docMk/>
            <pc:sldMk cId="3661404774" sldId="444"/>
            <ac:spMk id="15" creationId="{EBC69955-5E93-2071-A8F5-FADADC62EEF8}"/>
          </ac:spMkLst>
        </pc:spChg>
        <pc:spChg chg="mod topLvl">
          <ac:chgData name="Estefania Gónzalez" userId="aa39a386-7dcb-454e-bee1-aebdeb88f2ae" providerId="ADAL" clId="{ECC08146-DF72-4529-8648-C200798EBF23}" dt="2022-12-21T14:45:05.382" v="992" actId="1076"/>
          <ac:spMkLst>
            <pc:docMk/>
            <pc:sldMk cId="3661404774" sldId="444"/>
            <ac:spMk id="21" creationId="{242B4087-DD89-C01B-FD7F-ED8B6B5CC9D7}"/>
          </ac:spMkLst>
        </pc:spChg>
        <pc:spChg chg="mod topLvl">
          <ac:chgData name="Estefania Gónzalez" userId="aa39a386-7dcb-454e-bee1-aebdeb88f2ae" providerId="ADAL" clId="{ECC08146-DF72-4529-8648-C200798EBF23}" dt="2022-12-21T14:45:05.382" v="992" actId="1076"/>
          <ac:spMkLst>
            <pc:docMk/>
            <pc:sldMk cId="3661404774" sldId="444"/>
            <ac:spMk id="29" creationId="{35165C64-FC2B-8B9D-2149-2E9035BA41C9}"/>
          </ac:spMkLst>
        </pc:spChg>
        <pc:spChg chg="mod topLvl">
          <ac:chgData name="Estefania Gónzalez" userId="aa39a386-7dcb-454e-bee1-aebdeb88f2ae" providerId="ADAL" clId="{ECC08146-DF72-4529-8648-C200798EBF23}" dt="2022-12-21T14:45:05.382" v="992" actId="1076"/>
          <ac:spMkLst>
            <pc:docMk/>
            <pc:sldMk cId="3661404774" sldId="444"/>
            <ac:spMk id="36" creationId="{571A80B0-A9B9-6A2D-3F8E-AD80EC4957A8}"/>
          </ac:spMkLst>
        </pc:spChg>
        <pc:spChg chg="mod topLvl">
          <ac:chgData name="Estefania Gónzalez" userId="aa39a386-7dcb-454e-bee1-aebdeb88f2ae" providerId="ADAL" clId="{ECC08146-DF72-4529-8648-C200798EBF23}" dt="2022-12-21T14:45:05.382" v="992" actId="1076"/>
          <ac:spMkLst>
            <pc:docMk/>
            <pc:sldMk cId="3661404774" sldId="444"/>
            <ac:spMk id="37" creationId="{4BCE099C-90BB-6AA4-EED6-CCF78C465F16}"/>
          </ac:spMkLst>
        </pc:spChg>
        <pc:spChg chg="mod topLvl">
          <ac:chgData name="Estefania Gónzalez" userId="aa39a386-7dcb-454e-bee1-aebdeb88f2ae" providerId="ADAL" clId="{ECC08146-DF72-4529-8648-C200798EBF23}" dt="2022-12-21T14:45:05.382" v="992" actId="1076"/>
          <ac:spMkLst>
            <pc:docMk/>
            <pc:sldMk cId="3661404774" sldId="444"/>
            <ac:spMk id="39" creationId="{BA605D8D-8A5A-4E12-1B9C-B6713D1DAF0A}"/>
          </ac:spMkLst>
        </pc:spChg>
        <pc:spChg chg="mod topLvl">
          <ac:chgData name="Estefania Gónzalez" userId="aa39a386-7dcb-454e-bee1-aebdeb88f2ae" providerId="ADAL" clId="{ECC08146-DF72-4529-8648-C200798EBF23}" dt="2022-12-21T14:45:05.382" v="992" actId="1076"/>
          <ac:spMkLst>
            <pc:docMk/>
            <pc:sldMk cId="3661404774" sldId="444"/>
            <ac:spMk id="41" creationId="{EDF7872B-389F-EE34-E2A7-5711B5EB02B4}"/>
          </ac:spMkLst>
        </pc:spChg>
        <pc:spChg chg="mod topLvl">
          <ac:chgData name="Estefania Gónzalez" userId="aa39a386-7dcb-454e-bee1-aebdeb88f2ae" providerId="ADAL" clId="{ECC08146-DF72-4529-8648-C200798EBF23}" dt="2022-12-21T14:45:05.382" v="992" actId="1076"/>
          <ac:spMkLst>
            <pc:docMk/>
            <pc:sldMk cId="3661404774" sldId="444"/>
            <ac:spMk id="43" creationId="{751F43AC-1395-2928-80BF-83A9EBD744E6}"/>
          </ac:spMkLst>
        </pc:spChg>
        <pc:spChg chg="mod topLvl">
          <ac:chgData name="Estefania Gónzalez" userId="aa39a386-7dcb-454e-bee1-aebdeb88f2ae" providerId="ADAL" clId="{ECC08146-DF72-4529-8648-C200798EBF23}" dt="2022-12-21T14:45:05.382" v="992" actId="1076"/>
          <ac:spMkLst>
            <pc:docMk/>
            <pc:sldMk cId="3661404774" sldId="444"/>
            <ac:spMk id="44" creationId="{16A8E0CF-AB26-76E6-3E8D-AB5EE9284AA0}"/>
          </ac:spMkLst>
        </pc:spChg>
        <pc:spChg chg="mod topLvl">
          <ac:chgData name="Estefania Gónzalez" userId="aa39a386-7dcb-454e-bee1-aebdeb88f2ae" providerId="ADAL" clId="{ECC08146-DF72-4529-8648-C200798EBF23}" dt="2022-12-21T14:45:05.382" v="992" actId="1076"/>
          <ac:spMkLst>
            <pc:docMk/>
            <pc:sldMk cId="3661404774" sldId="444"/>
            <ac:spMk id="45" creationId="{180DA6EB-6F71-B522-7602-242BB42C7695}"/>
          </ac:spMkLst>
        </pc:spChg>
        <pc:spChg chg="mod">
          <ac:chgData name="Estefania Gónzalez" userId="aa39a386-7dcb-454e-bee1-aebdeb88f2ae" providerId="ADAL" clId="{ECC08146-DF72-4529-8648-C200798EBF23}" dt="2022-12-20T15:36:55.871" v="583" actId="1076"/>
          <ac:spMkLst>
            <pc:docMk/>
            <pc:sldMk cId="3661404774" sldId="444"/>
            <ac:spMk id="47" creationId="{7F78C210-08FC-C3BC-D912-4647EA669B5D}"/>
          </ac:spMkLst>
        </pc:spChg>
        <pc:spChg chg="mod">
          <ac:chgData name="Estefania Gónzalez" userId="aa39a386-7dcb-454e-bee1-aebdeb88f2ae" providerId="ADAL" clId="{ECC08146-DF72-4529-8648-C200798EBF23}" dt="2022-12-20T15:36:55.871" v="583" actId="1076"/>
          <ac:spMkLst>
            <pc:docMk/>
            <pc:sldMk cId="3661404774" sldId="444"/>
            <ac:spMk id="48" creationId="{2DD0DC88-9930-D02F-8049-E5274548B793}"/>
          </ac:spMkLst>
        </pc:spChg>
        <pc:spChg chg="mod">
          <ac:chgData name="Estefania Gónzalez" userId="aa39a386-7dcb-454e-bee1-aebdeb88f2ae" providerId="ADAL" clId="{ECC08146-DF72-4529-8648-C200798EBF23}" dt="2022-12-20T15:36:55.871" v="583" actId="1076"/>
          <ac:spMkLst>
            <pc:docMk/>
            <pc:sldMk cId="3661404774" sldId="444"/>
            <ac:spMk id="50" creationId="{10C4BE7B-3F7B-8BFE-6BE9-C81A20FA80FD}"/>
          </ac:spMkLst>
        </pc:spChg>
        <pc:spChg chg="mod">
          <ac:chgData name="Estefania Gónzalez" userId="aa39a386-7dcb-454e-bee1-aebdeb88f2ae" providerId="ADAL" clId="{ECC08146-DF72-4529-8648-C200798EBF23}" dt="2022-12-20T15:36:55.871" v="583" actId="1076"/>
          <ac:spMkLst>
            <pc:docMk/>
            <pc:sldMk cId="3661404774" sldId="444"/>
            <ac:spMk id="51" creationId="{616CD965-D9FE-F118-D5A4-071D85375FE2}"/>
          </ac:spMkLst>
        </pc:spChg>
        <pc:spChg chg="mod">
          <ac:chgData name="Estefania Gónzalez" userId="aa39a386-7dcb-454e-bee1-aebdeb88f2ae" providerId="ADAL" clId="{ECC08146-DF72-4529-8648-C200798EBF23}" dt="2022-12-20T15:37:11.235" v="585" actId="1076"/>
          <ac:spMkLst>
            <pc:docMk/>
            <pc:sldMk cId="3661404774" sldId="444"/>
            <ac:spMk id="53" creationId="{723F8E7A-9642-7922-174A-C043DB0EDFB6}"/>
          </ac:spMkLst>
        </pc:spChg>
        <pc:spChg chg="mod">
          <ac:chgData name="Estefania Gónzalez" userId="aa39a386-7dcb-454e-bee1-aebdeb88f2ae" providerId="ADAL" clId="{ECC08146-DF72-4529-8648-C200798EBF23}" dt="2022-12-20T15:37:11.235" v="585" actId="1076"/>
          <ac:spMkLst>
            <pc:docMk/>
            <pc:sldMk cId="3661404774" sldId="444"/>
            <ac:spMk id="54" creationId="{AC7A7C58-EE3C-F42D-1746-9EBF1E3F6D53}"/>
          </ac:spMkLst>
        </pc:spChg>
        <pc:spChg chg="mod">
          <ac:chgData name="Estefania Gónzalez" userId="aa39a386-7dcb-454e-bee1-aebdeb88f2ae" providerId="ADAL" clId="{ECC08146-DF72-4529-8648-C200798EBF23}" dt="2022-12-20T15:37:11.235" v="585" actId="1076"/>
          <ac:spMkLst>
            <pc:docMk/>
            <pc:sldMk cId="3661404774" sldId="444"/>
            <ac:spMk id="55" creationId="{B816A858-B6CF-3AB7-3660-B3292D78AE33}"/>
          </ac:spMkLst>
        </pc:spChg>
        <pc:spChg chg="mod">
          <ac:chgData name="Estefania Gónzalez" userId="aa39a386-7dcb-454e-bee1-aebdeb88f2ae" providerId="ADAL" clId="{ECC08146-DF72-4529-8648-C200798EBF23}" dt="2022-12-20T15:37:11.235" v="585" actId="1076"/>
          <ac:spMkLst>
            <pc:docMk/>
            <pc:sldMk cId="3661404774" sldId="444"/>
            <ac:spMk id="57" creationId="{BEDE5579-656D-6ACC-93A2-309B4F85CE6B}"/>
          </ac:spMkLst>
        </pc:spChg>
        <pc:spChg chg="mod">
          <ac:chgData name="Estefania Gónzalez" userId="aa39a386-7dcb-454e-bee1-aebdeb88f2ae" providerId="ADAL" clId="{ECC08146-DF72-4529-8648-C200798EBF23}" dt="2022-12-20T15:35:07.660" v="574" actId="1076"/>
          <ac:spMkLst>
            <pc:docMk/>
            <pc:sldMk cId="3661404774" sldId="444"/>
            <ac:spMk id="59" creationId="{989C5857-DED4-A42D-A57E-4DD68A08A075}"/>
          </ac:spMkLst>
        </pc:spChg>
        <pc:spChg chg="mod">
          <ac:chgData name="Estefania Gónzalez" userId="aa39a386-7dcb-454e-bee1-aebdeb88f2ae" providerId="ADAL" clId="{ECC08146-DF72-4529-8648-C200798EBF23}" dt="2022-12-20T15:35:07.660" v="574" actId="1076"/>
          <ac:spMkLst>
            <pc:docMk/>
            <pc:sldMk cId="3661404774" sldId="444"/>
            <ac:spMk id="60" creationId="{645406E5-DCB3-74C4-66C2-734EE56F8150}"/>
          </ac:spMkLst>
        </pc:spChg>
        <pc:spChg chg="mod">
          <ac:chgData name="Estefania Gónzalez" userId="aa39a386-7dcb-454e-bee1-aebdeb88f2ae" providerId="ADAL" clId="{ECC08146-DF72-4529-8648-C200798EBF23}" dt="2022-12-20T15:35:07.660" v="574" actId="1076"/>
          <ac:spMkLst>
            <pc:docMk/>
            <pc:sldMk cId="3661404774" sldId="444"/>
            <ac:spMk id="61" creationId="{BC85D49F-38AF-4FF1-A76C-CB8B55CAD895}"/>
          </ac:spMkLst>
        </pc:spChg>
        <pc:spChg chg="mod">
          <ac:chgData name="Estefania Gónzalez" userId="aa39a386-7dcb-454e-bee1-aebdeb88f2ae" providerId="ADAL" clId="{ECC08146-DF72-4529-8648-C200798EBF23}" dt="2022-12-20T15:35:07.660" v="574" actId="1076"/>
          <ac:spMkLst>
            <pc:docMk/>
            <pc:sldMk cId="3661404774" sldId="444"/>
            <ac:spMk id="63" creationId="{E51851C8-E0C3-A937-58D8-A3A323567D93}"/>
          </ac:spMkLst>
        </pc:spChg>
        <pc:spChg chg="add mod">
          <ac:chgData name="Estefania Gónzalez" userId="aa39a386-7dcb-454e-bee1-aebdeb88f2ae" providerId="ADAL" clId="{ECC08146-DF72-4529-8648-C200798EBF23}" dt="2022-12-21T16:14:27.150" v="1559" actId="6559"/>
          <ac:spMkLst>
            <pc:docMk/>
            <pc:sldMk cId="3661404774" sldId="444"/>
            <ac:spMk id="64" creationId="{655EBD9A-D0C8-F2AD-B241-9002037CCB29}"/>
          </ac:spMkLst>
        </pc:spChg>
        <pc:spChg chg="add mod">
          <ac:chgData name="Estefania Gónzalez" userId="aa39a386-7dcb-454e-bee1-aebdeb88f2ae" providerId="ADAL" clId="{ECC08146-DF72-4529-8648-C200798EBF23}" dt="2022-12-21T16:14:27.150" v="1559" actId="6559"/>
          <ac:spMkLst>
            <pc:docMk/>
            <pc:sldMk cId="3661404774" sldId="444"/>
            <ac:spMk id="65" creationId="{EB6ECBD6-A50B-6721-9EFB-FD704CAAC37A}"/>
          </ac:spMkLst>
        </pc:spChg>
        <pc:spChg chg="add del mod">
          <ac:chgData name="Estefania Gónzalez" userId="aa39a386-7dcb-454e-bee1-aebdeb88f2ae" providerId="ADAL" clId="{ECC08146-DF72-4529-8648-C200798EBF23}" dt="2022-12-21T16:14:31.194" v="1560" actId="478"/>
          <ac:spMkLst>
            <pc:docMk/>
            <pc:sldMk cId="3661404774" sldId="444"/>
            <ac:spMk id="66" creationId="{F33E5278-56AB-1892-5ECE-DA503963AB89}"/>
          </ac:spMkLst>
        </pc:spChg>
        <pc:grpChg chg="add del mod">
          <ac:chgData name="Estefania Gónzalez" userId="aa39a386-7dcb-454e-bee1-aebdeb88f2ae" providerId="ADAL" clId="{ECC08146-DF72-4529-8648-C200798EBF23}" dt="2022-12-20T15:39:09.239" v="608" actId="165"/>
          <ac:grpSpMkLst>
            <pc:docMk/>
            <pc:sldMk cId="3661404774" sldId="444"/>
            <ac:grpSpMk id="4" creationId="{224B69D4-A7E2-FC4A-7180-793DF12C3212}"/>
          </ac:grpSpMkLst>
        </pc:grpChg>
        <pc:grpChg chg="add mod ord">
          <ac:chgData name="Estefania Gónzalez" userId="aa39a386-7dcb-454e-bee1-aebdeb88f2ae" providerId="ADAL" clId="{ECC08146-DF72-4529-8648-C200798EBF23}" dt="2022-12-21T14:44:57.644" v="991" actId="167"/>
          <ac:grpSpMkLst>
            <pc:docMk/>
            <pc:sldMk cId="3661404774" sldId="444"/>
            <ac:grpSpMk id="4" creationId="{AFEC8140-56B8-45D8-539A-90B71A811BEC}"/>
          </ac:grpSpMkLst>
        </pc:grpChg>
        <pc:grpChg chg="add mod">
          <ac:chgData name="Estefania Gónzalez" userId="aa39a386-7dcb-454e-bee1-aebdeb88f2ae" providerId="ADAL" clId="{ECC08146-DF72-4529-8648-C200798EBF23}" dt="2022-12-21T14:49:09.533" v="1054" actId="1076"/>
          <ac:grpSpMkLst>
            <pc:docMk/>
            <pc:sldMk cId="3661404774" sldId="444"/>
            <ac:grpSpMk id="13" creationId="{30D343E9-C6C2-E2DF-14FE-3C83C403E040}"/>
          </ac:grpSpMkLst>
        </pc:grpChg>
        <pc:grpChg chg="add del mod">
          <ac:chgData name="Estefania Gónzalez" userId="aa39a386-7dcb-454e-bee1-aebdeb88f2ae" providerId="ADAL" clId="{ECC08146-DF72-4529-8648-C200798EBF23}" dt="2022-12-20T15:39:09.239" v="608" actId="165"/>
          <ac:grpSpMkLst>
            <pc:docMk/>
            <pc:sldMk cId="3661404774" sldId="444"/>
            <ac:grpSpMk id="25" creationId="{BE0B25B6-BB79-E463-8525-5F9431BD7865}"/>
          </ac:grpSpMkLst>
        </pc:grpChg>
        <pc:grpChg chg="add del mod">
          <ac:chgData name="Estefania Gónzalez" userId="aa39a386-7dcb-454e-bee1-aebdeb88f2ae" providerId="ADAL" clId="{ECC08146-DF72-4529-8648-C200798EBF23}" dt="2022-12-20T15:34:58.959" v="572" actId="478"/>
          <ac:grpSpMkLst>
            <pc:docMk/>
            <pc:sldMk cId="3661404774" sldId="444"/>
            <ac:grpSpMk id="32" creationId="{9C9830BC-BC3C-4CAA-8A64-39C45DF44248}"/>
          </ac:grpSpMkLst>
        </pc:grpChg>
        <pc:grpChg chg="add del mod">
          <ac:chgData name="Estefania Gónzalez" userId="aa39a386-7dcb-454e-bee1-aebdeb88f2ae" providerId="ADAL" clId="{ECC08146-DF72-4529-8648-C200798EBF23}" dt="2022-12-20T15:34:58.959" v="572" actId="478"/>
          <ac:grpSpMkLst>
            <pc:docMk/>
            <pc:sldMk cId="3661404774" sldId="444"/>
            <ac:grpSpMk id="33" creationId="{EA4E65CD-14BD-4073-A408-84C18DA5D648}"/>
          </ac:grpSpMkLst>
        </pc:grpChg>
        <pc:grpChg chg="add del mod">
          <ac:chgData name="Estefania Gónzalez" userId="aa39a386-7dcb-454e-bee1-aebdeb88f2ae" providerId="ADAL" clId="{ECC08146-DF72-4529-8648-C200798EBF23}" dt="2022-12-20T15:34:58.959" v="572" actId="478"/>
          <ac:grpSpMkLst>
            <pc:docMk/>
            <pc:sldMk cId="3661404774" sldId="444"/>
            <ac:grpSpMk id="34" creationId="{CDF265B7-27F2-4C73-A00D-5287DE38BBA4}"/>
          </ac:grpSpMkLst>
        </pc:grpChg>
        <pc:grpChg chg="add del mod">
          <ac:chgData name="Estefania Gónzalez" userId="aa39a386-7dcb-454e-bee1-aebdeb88f2ae" providerId="ADAL" clId="{ECC08146-DF72-4529-8648-C200798EBF23}" dt="2022-12-20T15:34:58.959" v="572" actId="478"/>
          <ac:grpSpMkLst>
            <pc:docMk/>
            <pc:sldMk cId="3661404774" sldId="444"/>
            <ac:grpSpMk id="35" creationId="{24329688-DEE0-4C1B-984F-668D98A75C19}"/>
          </ac:grpSpMkLst>
        </pc:grpChg>
        <pc:grpChg chg="add del mod">
          <ac:chgData name="Estefania Gónzalez" userId="aa39a386-7dcb-454e-bee1-aebdeb88f2ae" providerId="ADAL" clId="{ECC08146-DF72-4529-8648-C200798EBF23}" dt="2022-12-20T15:39:09.239" v="608" actId="165"/>
          <ac:grpSpMkLst>
            <pc:docMk/>
            <pc:sldMk cId="3661404774" sldId="444"/>
            <ac:grpSpMk id="40" creationId="{0485343F-2893-8A2F-8CD1-9E2E0E6C59AB}"/>
          </ac:grpSpMkLst>
        </pc:grpChg>
        <pc:grpChg chg="add del mod">
          <ac:chgData name="Estefania Gónzalez" userId="aa39a386-7dcb-454e-bee1-aebdeb88f2ae" providerId="ADAL" clId="{ECC08146-DF72-4529-8648-C200798EBF23}" dt="2022-12-20T15:38:16.479" v="593" actId="21"/>
          <ac:grpSpMkLst>
            <pc:docMk/>
            <pc:sldMk cId="3661404774" sldId="444"/>
            <ac:grpSpMk id="46" creationId="{AA761653-5ECA-C068-7EA9-FB273BEB22B2}"/>
          </ac:grpSpMkLst>
        </pc:grpChg>
        <pc:grpChg chg="add del mod">
          <ac:chgData name="Estefania Gónzalez" userId="aa39a386-7dcb-454e-bee1-aebdeb88f2ae" providerId="ADAL" clId="{ECC08146-DF72-4529-8648-C200798EBF23}" dt="2022-12-20T15:38:16.479" v="593" actId="21"/>
          <ac:grpSpMkLst>
            <pc:docMk/>
            <pc:sldMk cId="3661404774" sldId="444"/>
            <ac:grpSpMk id="52" creationId="{713A226D-694F-A88C-A45C-D3B46441BE0C}"/>
          </ac:grpSpMkLst>
        </pc:grpChg>
        <pc:grpChg chg="add del mod">
          <ac:chgData name="Estefania Gónzalez" userId="aa39a386-7dcb-454e-bee1-aebdeb88f2ae" providerId="ADAL" clId="{ECC08146-DF72-4529-8648-C200798EBF23}" dt="2022-12-20T15:38:16.479" v="593" actId="21"/>
          <ac:grpSpMkLst>
            <pc:docMk/>
            <pc:sldMk cId="3661404774" sldId="444"/>
            <ac:grpSpMk id="58" creationId="{1C4266EC-827B-53EA-679F-8B1C3CAF5D40}"/>
          </ac:grpSpMkLst>
        </pc:grpChg>
        <pc:grpChg chg="add mod">
          <ac:chgData name="Estefania Gónzalez" userId="aa39a386-7dcb-454e-bee1-aebdeb88f2ae" providerId="ADAL" clId="{ECC08146-DF72-4529-8648-C200798EBF23}" dt="2022-12-21T14:45:05.382" v="992" actId="1076"/>
          <ac:grpSpMkLst>
            <pc:docMk/>
            <pc:sldMk cId="3661404774" sldId="444"/>
            <ac:grpSpMk id="67" creationId="{D5C23562-F063-4F5A-8DE1-F9C00396221F}"/>
          </ac:grpSpMkLst>
        </pc:grpChg>
        <pc:grpChg chg="add mod">
          <ac:chgData name="Estefania Gónzalez" userId="aa39a386-7dcb-454e-bee1-aebdeb88f2ae" providerId="ADAL" clId="{ECC08146-DF72-4529-8648-C200798EBF23}" dt="2022-12-21T14:45:05.382" v="992" actId="1076"/>
          <ac:grpSpMkLst>
            <pc:docMk/>
            <pc:sldMk cId="3661404774" sldId="444"/>
            <ac:grpSpMk id="68" creationId="{6E9B096A-D4FF-544C-D13C-0258D7A0E2ED}"/>
          </ac:grpSpMkLst>
        </pc:grpChg>
        <pc:grpChg chg="add del mod">
          <ac:chgData name="Estefania Gónzalez" userId="aa39a386-7dcb-454e-bee1-aebdeb88f2ae" providerId="ADAL" clId="{ECC08146-DF72-4529-8648-C200798EBF23}" dt="2022-12-21T14:45:48.099" v="1003" actId="21"/>
          <ac:grpSpMkLst>
            <pc:docMk/>
            <pc:sldMk cId="3661404774" sldId="444"/>
            <ac:grpSpMk id="69" creationId="{E696BEBB-DB48-D849-B131-56D81E37F705}"/>
          </ac:grpSpMkLst>
        </pc:grpChg>
        <pc:picChg chg="mod">
          <ac:chgData name="Estefania Gónzalez" userId="aa39a386-7dcb-454e-bee1-aebdeb88f2ae" providerId="ADAL" clId="{ECC08146-DF72-4529-8648-C200798EBF23}" dt="2022-12-21T14:44:47.991" v="989"/>
          <ac:picMkLst>
            <pc:docMk/>
            <pc:sldMk cId="3661404774" sldId="444"/>
            <ac:picMk id="9" creationId="{0293D989-0163-5F97-77FA-BCE555E1CBEA}"/>
          </ac:picMkLst>
        </pc:picChg>
        <pc:picChg chg="mod">
          <ac:chgData name="Estefania Gónzalez" userId="aa39a386-7dcb-454e-bee1-aebdeb88f2ae" providerId="ADAL" clId="{ECC08146-DF72-4529-8648-C200798EBF23}" dt="2022-12-20T15:33:12.813" v="560" actId="14826"/>
          <ac:picMkLst>
            <pc:docMk/>
            <pc:sldMk cId="3661404774" sldId="444"/>
            <ac:picMk id="9" creationId="{0AF6E732-22FE-410B-936F-62CCB742130F}"/>
          </ac:picMkLst>
        </pc:picChg>
        <pc:picChg chg="mod">
          <ac:chgData name="Estefania Gónzalez" userId="aa39a386-7dcb-454e-bee1-aebdeb88f2ae" providerId="ADAL" clId="{ECC08146-DF72-4529-8648-C200798EBF23}" dt="2022-12-20T15:33:20.434" v="561" actId="14826"/>
          <ac:picMkLst>
            <pc:docMk/>
            <pc:sldMk cId="3661404774" sldId="444"/>
            <ac:picMk id="16" creationId="{4AD29714-081C-495E-BB45-72DD19D42CF3}"/>
          </ac:picMkLst>
        </pc:picChg>
        <pc:picChg chg="mod topLvl">
          <ac:chgData name="Estefania Gónzalez" userId="aa39a386-7dcb-454e-bee1-aebdeb88f2ae" providerId="ADAL" clId="{ECC08146-DF72-4529-8648-C200798EBF23}" dt="2022-12-21T14:45:05.382" v="992" actId="1076"/>
          <ac:picMkLst>
            <pc:docMk/>
            <pc:sldMk cId="3661404774" sldId="444"/>
            <ac:picMk id="18" creationId="{FF78E2A2-65B1-C7ED-B655-C91DB152C5CC}"/>
          </ac:picMkLst>
        </pc:picChg>
        <pc:picChg chg="mod">
          <ac:chgData name="Estefania Gónzalez" userId="aa39a386-7dcb-454e-bee1-aebdeb88f2ae" providerId="ADAL" clId="{ECC08146-DF72-4529-8648-C200798EBF23}" dt="2022-12-20T15:33:30.784" v="562" actId="14826"/>
          <ac:picMkLst>
            <pc:docMk/>
            <pc:sldMk cId="3661404774" sldId="444"/>
            <ac:picMk id="23" creationId="{AF731188-6E2C-4C44-8FAE-B73DE2A4D705}"/>
          </ac:picMkLst>
        </pc:picChg>
        <pc:picChg chg="mod">
          <ac:chgData name="Estefania Gónzalez" userId="aa39a386-7dcb-454e-bee1-aebdeb88f2ae" providerId="ADAL" clId="{ECC08146-DF72-4529-8648-C200798EBF23}" dt="2022-12-20T15:33:38.943" v="563" actId="14826"/>
          <ac:picMkLst>
            <pc:docMk/>
            <pc:sldMk cId="3661404774" sldId="444"/>
            <ac:picMk id="30" creationId="{912D4695-C72E-4E06-9373-B274CD931D80}"/>
          </ac:picMkLst>
        </pc:picChg>
        <pc:picChg chg="mod topLvl">
          <ac:chgData name="Estefania Gónzalez" userId="aa39a386-7dcb-454e-bee1-aebdeb88f2ae" providerId="ADAL" clId="{ECC08146-DF72-4529-8648-C200798EBF23}" dt="2022-12-21T14:45:05.382" v="992" actId="1076"/>
          <ac:picMkLst>
            <pc:docMk/>
            <pc:sldMk cId="3661404774" sldId="444"/>
            <ac:picMk id="38" creationId="{B18A14CC-C702-E632-E6B1-6F333B77AF9A}"/>
          </ac:picMkLst>
        </pc:picChg>
        <pc:picChg chg="mod topLvl">
          <ac:chgData name="Estefania Gónzalez" userId="aa39a386-7dcb-454e-bee1-aebdeb88f2ae" providerId="ADAL" clId="{ECC08146-DF72-4529-8648-C200798EBF23}" dt="2022-12-21T14:45:05.382" v="992" actId="1076"/>
          <ac:picMkLst>
            <pc:docMk/>
            <pc:sldMk cId="3661404774" sldId="444"/>
            <ac:picMk id="42" creationId="{3A5B0E59-11BD-ABC5-0054-E9AD913CE372}"/>
          </ac:picMkLst>
        </pc:picChg>
        <pc:picChg chg="mod">
          <ac:chgData name="Estefania Gónzalez" userId="aa39a386-7dcb-454e-bee1-aebdeb88f2ae" providerId="ADAL" clId="{ECC08146-DF72-4529-8648-C200798EBF23}" dt="2022-12-20T15:36:55.871" v="583" actId="1076"/>
          <ac:picMkLst>
            <pc:docMk/>
            <pc:sldMk cId="3661404774" sldId="444"/>
            <ac:picMk id="49" creationId="{B8453542-2102-197A-DF20-20A51151867A}"/>
          </ac:picMkLst>
        </pc:picChg>
        <pc:picChg chg="mod">
          <ac:chgData name="Estefania Gónzalez" userId="aa39a386-7dcb-454e-bee1-aebdeb88f2ae" providerId="ADAL" clId="{ECC08146-DF72-4529-8648-C200798EBF23}" dt="2022-12-20T15:37:11.235" v="585" actId="1076"/>
          <ac:picMkLst>
            <pc:docMk/>
            <pc:sldMk cId="3661404774" sldId="444"/>
            <ac:picMk id="56" creationId="{AF169FBC-9E4D-4CB0-403D-2C4AB3143F62}"/>
          </ac:picMkLst>
        </pc:picChg>
        <pc:picChg chg="mod">
          <ac:chgData name="Estefania Gónzalez" userId="aa39a386-7dcb-454e-bee1-aebdeb88f2ae" providerId="ADAL" clId="{ECC08146-DF72-4529-8648-C200798EBF23}" dt="2022-12-20T15:35:07.660" v="574" actId="1076"/>
          <ac:picMkLst>
            <pc:docMk/>
            <pc:sldMk cId="3661404774" sldId="444"/>
            <ac:picMk id="62" creationId="{4989E123-A670-F796-B5CC-F5AE73C8FA37}"/>
          </ac:picMkLst>
        </pc:picChg>
      </pc:sldChg>
      <pc:sldChg chg="del">
        <pc:chgData name="Estefania Gónzalez" userId="aa39a386-7dcb-454e-bee1-aebdeb88f2ae" providerId="ADAL" clId="{ECC08146-DF72-4529-8648-C200798EBF23}" dt="2022-12-20T15:25:57.805" v="521" actId="47"/>
        <pc:sldMkLst>
          <pc:docMk/>
          <pc:sldMk cId="252291081" sldId="445"/>
        </pc:sldMkLst>
      </pc:sldChg>
      <pc:sldChg chg="addSp delSp modSp mod setBg modClrScheme modShow chgLayout">
        <pc:chgData name="Estefania Gónzalez" userId="aa39a386-7dcb-454e-bee1-aebdeb88f2ae" providerId="ADAL" clId="{ECC08146-DF72-4529-8648-C200798EBF23}" dt="2022-12-23T14:17:34.387" v="3386" actId="729"/>
        <pc:sldMkLst>
          <pc:docMk/>
          <pc:sldMk cId="251262275" sldId="447"/>
        </pc:sldMkLst>
        <pc:spChg chg="add del mod">
          <ac:chgData name="Estefania Gónzalez" userId="aa39a386-7dcb-454e-bee1-aebdeb88f2ae" providerId="ADAL" clId="{ECC08146-DF72-4529-8648-C200798EBF23}" dt="2022-12-23T09:51:44.424" v="3212" actId="478"/>
          <ac:spMkLst>
            <pc:docMk/>
            <pc:sldMk cId="251262275" sldId="447"/>
            <ac:spMk id="3" creationId="{D57575CD-4F8F-43D9-A41F-C0088E6EC41B}"/>
          </ac:spMkLst>
        </pc:spChg>
        <pc:spChg chg="add del mod">
          <ac:chgData name="Estefania Gónzalez" userId="aa39a386-7dcb-454e-bee1-aebdeb88f2ae" providerId="ADAL" clId="{ECC08146-DF72-4529-8648-C200798EBF23}" dt="2022-12-20T15:26:45.298" v="528" actId="700"/>
          <ac:spMkLst>
            <pc:docMk/>
            <pc:sldMk cId="251262275" sldId="447"/>
            <ac:spMk id="3" creationId="{FA76A36E-4281-DB56-2E19-C2923F2D8AB9}"/>
          </ac:spMkLst>
        </pc:spChg>
        <pc:spChg chg="del">
          <ac:chgData name="Estefania Gónzalez" userId="aa39a386-7dcb-454e-bee1-aebdeb88f2ae" providerId="ADAL" clId="{ECC08146-DF72-4529-8648-C200798EBF23}" dt="2022-12-23T11:31:32.908" v="3285" actId="478"/>
          <ac:spMkLst>
            <pc:docMk/>
            <pc:sldMk cId="251262275" sldId="447"/>
            <ac:spMk id="4" creationId="{D55C6B70-FB72-426D-B4B9-304CFAB72777}"/>
          </ac:spMkLst>
        </pc:spChg>
        <pc:spChg chg="add mod">
          <ac:chgData name="Estefania Gónzalez" userId="aa39a386-7dcb-454e-bee1-aebdeb88f2ae" providerId="ADAL" clId="{ECC08146-DF72-4529-8648-C200798EBF23}" dt="2022-12-23T11:32:23.247" v="3287" actId="14100"/>
          <ac:spMkLst>
            <pc:docMk/>
            <pc:sldMk cId="251262275" sldId="447"/>
            <ac:spMk id="5" creationId="{EBE19D20-F10B-1D30-61CF-01EAAF08F1B7}"/>
          </ac:spMkLst>
        </pc:spChg>
        <pc:spChg chg="add del mod">
          <ac:chgData name="Estefania Gónzalez" userId="aa39a386-7dcb-454e-bee1-aebdeb88f2ae" providerId="ADAL" clId="{ECC08146-DF72-4529-8648-C200798EBF23}" dt="2022-12-20T15:26:45.298" v="528" actId="700"/>
          <ac:spMkLst>
            <pc:docMk/>
            <pc:sldMk cId="251262275" sldId="447"/>
            <ac:spMk id="6" creationId="{49836E13-CF55-592C-02D7-87EECF182551}"/>
          </ac:spMkLst>
        </pc:spChg>
        <pc:spChg chg="add del mod">
          <ac:chgData name="Estefania Gónzalez" userId="aa39a386-7dcb-454e-bee1-aebdeb88f2ae" providerId="ADAL" clId="{ECC08146-DF72-4529-8648-C200798EBF23}" dt="2022-12-20T15:26:45.298" v="528" actId="700"/>
          <ac:spMkLst>
            <pc:docMk/>
            <pc:sldMk cId="251262275" sldId="447"/>
            <ac:spMk id="8" creationId="{EB07CCC2-9CD2-EAA5-4E02-6F7434462852}"/>
          </ac:spMkLst>
        </pc:spChg>
        <pc:spChg chg="add del mod">
          <ac:chgData name="Estefania Gónzalez" userId="aa39a386-7dcb-454e-bee1-aebdeb88f2ae" providerId="ADAL" clId="{ECC08146-DF72-4529-8648-C200798EBF23}" dt="2022-12-20T15:26:45.298" v="528" actId="700"/>
          <ac:spMkLst>
            <pc:docMk/>
            <pc:sldMk cId="251262275" sldId="447"/>
            <ac:spMk id="10" creationId="{6A3561A1-8338-5A8B-42C3-C1922EA94D0A}"/>
          </ac:spMkLst>
        </pc:spChg>
        <pc:spChg chg="add del mod ord">
          <ac:chgData name="Estefania Gónzalez" userId="aa39a386-7dcb-454e-bee1-aebdeb88f2ae" providerId="ADAL" clId="{ECC08146-DF72-4529-8648-C200798EBF23}" dt="2022-12-20T15:26:45.298" v="528" actId="700"/>
          <ac:spMkLst>
            <pc:docMk/>
            <pc:sldMk cId="251262275" sldId="447"/>
            <ac:spMk id="12" creationId="{CF92667D-F26F-683F-E098-8BD195381024}"/>
          </ac:spMkLst>
        </pc:spChg>
        <pc:spChg chg="add del mod ord">
          <ac:chgData name="Estefania Gónzalez" userId="aa39a386-7dcb-454e-bee1-aebdeb88f2ae" providerId="ADAL" clId="{ECC08146-DF72-4529-8648-C200798EBF23}" dt="2022-12-20T15:27:13.513" v="533" actId="931"/>
          <ac:spMkLst>
            <pc:docMk/>
            <pc:sldMk cId="251262275" sldId="447"/>
            <ac:spMk id="13" creationId="{314CA7C2-A3FE-9D03-2703-6ABA167FF3B3}"/>
          </ac:spMkLst>
        </pc:spChg>
        <pc:spChg chg="mod">
          <ac:chgData name="Estefania Gónzalez" userId="aa39a386-7dcb-454e-bee1-aebdeb88f2ae" providerId="ADAL" clId="{ECC08146-DF72-4529-8648-C200798EBF23}" dt="2022-12-23T11:32:23.247" v="3287" actId="14100"/>
          <ac:spMkLst>
            <pc:docMk/>
            <pc:sldMk cId="251262275" sldId="447"/>
            <ac:spMk id="17" creationId="{6A56AF99-11D7-416D-8BF0-6D034F2BA923}"/>
          </ac:spMkLst>
        </pc:spChg>
        <pc:spChg chg="mod">
          <ac:chgData name="Estefania Gónzalez" userId="aa39a386-7dcb-454e-bee1-aebdeb88f2ae" providerId="ADAL" clId="{ECC08146-DF72-4529-8648-C200798EBF23}" dt="2022-12-22T16:58:44.616" v="3117" actId="20577"/>
          <ac:spMkLst>
            <pc:docMk/>
            <pc:sldMk cId="251262275" sldId="447"/>
            <ac:spMk id="33" creationId="{2C29BEB9-3EF5-453F-B40E-1421CC362750}"/>
          </ac:spMkLst>
        </pc:spChg>
        <pc:spChg chg="mod">
          <ac:chgData name="Estefania Gónzalez" userId="aa39a386-7dcb-454e-bee1-aebdeb88f2ae" providerId="ADAL" clId="{ECC08146-DF72-4529-8648-C200798EBF23}" dt="2022-12-23T11:34:07.593" v="3302" actId="20577"/>
          <ac:spMkLst>
            <pc:docMk/>
            <pc:sldMk cId="251262275" sldId="447"/>
            <ac:spMk id="34" creationId="{9B6208B4-0244-4F05-A5E5-BCF03311D99A}"/>
          </ac:spMkLst>
        </pc:spChg>
        <pc:grpChg chg="add mod">
          <ac:chgData name="Estefania Gónzalez" userId="aa39a386-7dcb-454e-bee1-aebdeb88f2ae" providerId="ADAL" clId="{ECC08146-DF72-4529-8648-C200798EBF23}" dt="2022-12-23T09:50:42.553" v="3184" actId="1076"/>
          <ac:grpSpMkLst>
            <pc:docMk/>
            <pc:sldMk cId="251262275" sldId="447"/>
            <ac:grpSpMk id="16" creationId="{16A51881-35A3-78AC-5F10-01C21EF0AB60}"/>
          </ac:grpSpMkLst>
        </pc:grpChg>
        <pc:picChg chg="add del mod">
          <ac:chgData name="Estefania Gónzalez" userId="aa39a386-7dcb-454e-bee1-aebdeb88f2ae" providerId="ADAL" clId="{ECC08146-DF72-4529-8648-C200798EBF23}" dt="2022-12-23T09:51:41.964" v="3211" actId="478"/>
          <ac:picMkLst>
            <pc:docMk/>
            <pc:sldMk cId="251262275" sldId="447"/>
            <ac:picMk id="15" creationId="{EF5EC078-5C70-499B-7019-BF0A889E1309}"/>
          </ac:picMkLst>
        </pc:picChg>
        <pc:picChg chg="del">
          <ac:chgData name="Estefania Gónzalez" userId="aa39a386-7dcb-454e-bee1-aebdeb88f2ae" providerId="ADAL" clId="{ECC08146-DF72-4529-8648-C200798EBF23}" dt="2022-12-20T15:26:34.663" v="527" actId="478"/>
          <ac:picMkLst>
            <pc:docMk/>
            <pc:sldMk cId="251262275" sldId="447"/>
            <ac:picMk id="19" creationId="{8433B6B0-9015-4E19-B3DE-EE4A6D73E8FF}"/>
          </ac:picMkLst>
        </pc:picChg>
        <pc:picChg chg="del">
          <ac:chgData name="Estefania Gónzalez" userId="aa39a386-7dcb-454e-bee1-aebdeb88f2ae" providerId="ADAL" clId="{ECC08146-DF72-4529-8648-C200798EBF23}" dt="2022-12-20T15:26:34.663" v="527" actId="478"/>
          <ac:picMkLst>
            <pc:docMk/>
            <pc:sldMk cId="251262275" sldId="447"/>
            <ac:picMk id="21" creationId="{4AB36D91-3F86-4949-8A31-832BBE0F5524}"/>
          </ac:picMkLst>
        </pc:picChg>
        <pc:picChg chg="del">
          <ac:chgData name="Estefania Gónzalez" userId="aa39a386-7dcb-454e-bee1-aebdeb88f2ae" providerId="ADAL" clId="{ECC08146-DF72-4529-8648-C200798EBF23}" dt="2022-12-20T15:26:34.663" v="527" actId="478"/>
          <ac:picMkLst>
            <pc:docMk/>
            <pc:sldMk cId="251262275" sldId="447"/>
            <ac:picMk id="23" creationId="{6578DAD8-D7E4-4A98-9F37-0CA9E4C798CE}"/>
          </ac:picMkLst>
        </pc:picChg>
        <pc:picChg chg="del">
          <ac:chgData name="Estefania Gónzalez" userId="aa39a386-7dcb-454e-bee1-aebdeb88f2ae" providerId="ADAL" clId="{ECC08146-DF72-4529-8648-C200798EBF23}" dt="2022-12-20T15:26:34.663" v="527" actId="478"/>
          <ac:picMkLst>
            <pc:docMk/>
            <pc:sldMk cId="251262275" sldId="447"/>
            <ac:picMk id="25" creationId="{B06BB180-A42E-43CF-8BA1-00355490A8CC}"/>
          </ac:picMkLst>
        </pc:picChg>
        <pc:picChg chg="del">
          <ac:chgData name="Estefania Gónzalez" userId="aa39a386-7dcb-454e-bee1-aebdeb88f2ae" providerId="ADAL" clId="{ECC08146-DF72-4529-8648-C200798EBF23}" dt="2022-12-20T15:26:34.663" v="527" actId="478"/>
          <ac:picMkLst>
            <pc:docMk/>
            <pc:sldMk cId="251262275" sldId="447"/>
            <ac:picMk id="27" creationId="{C1D456C9-CF33-4E67-A0C8-1DFB670227EA}"/>
          </ac:picMkLst>
        </pc:picChg>
      </pc:sldChg>
      <pc:sldChg chg="modSp mod">
        <pc:chgData name="Estefania Gónzalez" userId="aa39a386-7dcb-454e-bee1-aebdeb88f2ae" providerId="ADAL" clId="{ECC08146-DF72-4529-8648-C200798EBF23}" dt="2022-12-20T16:15:14.195" v="697" actId="1076"/>
        <pc:sldMkLst>
          <pc:docMk/>
          <pc:sldMk cId="3146797202" sldId="448"/>
        </pc:sldMkLst>
        <pc:spChg chg="mod">
          <ac:chgData name="Estefania Gónzalez" userId="aa39a386-7dcb-454e-bee1-aebdeb88f2ae" providerId="ADAL" clId="{ECC08146-DF72-4529-8648-C200798EBF23}" dt="2022-12-20T16:15:14.195" v="697" actId="1076"/>
          <ac:spMkLst>
            <pc:docMk/>
            <pc:sldMk cId="3146797202" sldId="448"/>
            <ac:spMk id="6" creationId="{82DD9253-4AA4-4927-BABF-E78BD3718118}"/>
          </ac:spMkLst>
        </pc:spChg>
        <pc:picChg chg="mod">
          <ac:chgData name="Estefania Gónzalez" userId="aa39a386-7dcb-454e-bee1-aebdeb88f2ae" providerId="ADAL" clId="{ECC08146-DF72-4529-8648-C200798EBF23}" dt="2022-12-20T16:15:06.438" v="696" actId="14826"/>
          <ac:picMkLst>
            <pc:docMk/>
            <pc:sldMk cId="3146797202" sldId="448"/>
            <ac:picMk id="4" creationId="{8A9D7AB7-4E18-4D12-9F28-7DDD01AA31F6}"/>
          </ac:picMkLst>
        </pc:picChg>
        <pc:picChg chg="mod">
          <ac:chgData name="Estefania Gónzalez" userId="aa39a386-7dcb-454e-bee1-aebdeb88f2ae" providerId="ADAL" clId="{ECC08146-DF72-4529-8648-C200798EBF23}" dt="2022-12-20T16:15:14.195" v="697" actId="1076"/>
          <ac:picMkLst>
            <pc:docMk/>
            <pc:sldMk cId="3146797202" sldId="448"/>
            <ac:picMk id="5" creationId="{D854E176-6C35-415D-B128-DAF911DF7FF6}"/>
          </ac:picMkLst>
        </pc:picChg>
      </pc:sldChg>
      <pc:sldChg chg="addSp delSp modSp add mod">
        <pc:chgData name="Estefania Gónzalez" userId="aa39a386-7dcb-454e-bee1-aebdeb88f2ae" providerId="ADAL" clId="{ECC08146-DF72-4529-8648-C200798EBF23}" dt="2022-12-22T12:22:34.451" v="3000" actId="1076"/>
        <pc:sldMkLst>
          <pc:docMk/>
          <pc:sldMk cId="3154315345" sldId="449"/>
        </pc:sldMkLst>
        <pc:spChg chg="add mod">
          <ac:chgData name="Estefania Gónzalez" userId="aa39a386-7dcb-454e-bee1-aebdeb88f2ae" providerId="ADAL" clId="{ECC08146-DF72-4529-8648-C200798EBF23}" dt="2022-12-22T12:22:34.451" v="3000" actId="1076"/>
          <ac:spMkLst>
            <pc:docMk/>
            <pc:sldMk cId="3154315345" sldId="449"/>
            <ac:spMk id="3" creationId="{6B597C60-8520-9276-A805-2BBEE2507DF9}"/>
          </ac:spMkLst>
        </pc:spChg>
        <pc:spChg chg="add mod">
          <ac:chgData name="Estefania Gónzalez" userId="aa39a386-7dcb-454e-bee1-aebdeb88f2ae" providerId="ADAL" clId="{ECC08146-DF72-4529-8648-C200798EBF23}" dt="2022-12-22T12:22:34.451" v="3000" actId="1076"/>
          <ac:spMkLst>
            <pc:docMk/>
            <pc:sldMk cId="3154315345" sldId="449"/>
            <ac:spMk id="4" creationId="{250A32DA-9DA2-263F-87C6-44762DDCCA9F}"/>
          </ac:spMkLst>
        </pc:spChg>
        <pc:spChg chg="mod">
          <ac:chgData name="Estefania Gónzalez" userId="aa39a386-7dcb-454e-bee1-aebdeb88f2ae" providerId="ADAL" clId="{ECC08146-DF72-4529-8648-C200798EBF23}" dt="2022-12-20T15:24:15.113" v="496" actId="164"/>
          <ac:spMkLst>
            <pc:docMk/>
            <pc:sldMk cId="3154315345" sldId="449"/>
            <ac:spMk id="13" creationId="{7D99713A-E8EA-4E98-BC70-48DC5D4BC742}"/>
          </ac:spMkLst>
        </pc:spChg>
        <pc:spChg chg="mod">
          <ac:chgData name="Estefania Gónzalez" userId="aa39a386-7dcb-454e-bee1-aebdeb88f2ae" providerId="ADAL" clId="{ECC08146-DF72-4529-8648-C200798EBF23}" dt="2022-12-22T09:38:49.911" v="2173" actId="14100"/>
          <ac:spMkLst>
            <pc:docMk/>
            <pc:sldMk cId="3154315345" sldId="449"/>
            <ac:spMk id="14" creationId="{98CC2370-1C0F-4251-817B-D41FB899D8FD}"/>
          </ac:spMkLst>
        </pc:spChg>
        <pc:spChg chg="del mod">
          <ac:chgData name="Estefania Gónzalez" userId="aa39a386-7dcb-454e-bee1-aebdeb88f2ae" providerId="ADAL" clId="{ECC08146-DF72-4529-8648-C200798EBF23}" dt="2022-12-22T09:03:30.053" v="1980"/>
          <ac:spMkLst>
            <pc:docMk/>
            <pc:sldMk cId="3154315345" sldId="449"/>
            <ac:spMk id="15" creationId="{E741994C-C906-4518-8578-2F0C8D2965DC}"/>
          </ac:spMkLst>
        </pc:spChg>
        <pc:grpChg chg="add del mod">
          <ac:chgData name="Estefania Gónzalez" userId="aa39a386-7dcb-454e-bee1-aebdeb88f2ae" providerId="ADAL" clId="{ECC08146-DF72-4529-8648-C200798EBF23}" dt="2022-12-22T12:22:30.248" v="2999" actId="478"/>
          <ac:grpSpMkLst>
            <pc:docMk/>
            <pc:sldMk cId="3154315345" sldId="449"/>
            <ac:grpSpMk id="2" creationId="{B7D932EA-81BE-C2FF-CE91-E631BEB79240}"/>
          </ac:grpSpMkLst>
        </pc:grpChg>
      </pc:sldChg>
      <pc:sldChg chg="addSp delSp modSp add mod">
        <pc:chgData name="Estefania Gónzalez" userId="aa39a386-7dcb-454e-bee1-aebdeb88f2ae" providerId="ADAL" clId="{ECC08146-DF72-4529-8648-C200798EBF23}" dt="2022-12-23T14:23:04.678" v="3436" actId="20577"/>
        <pc:sldMkLst>
          <pc:docMk/>
          <pc:sldMk cId="4152432003" sldId="450"/>
        </pc:sldMkLst>
        <pc:spChg chg="mod">
          <ac:chgData name="Estefania Gónzalez" userId="aa39a386-7dcb-454e-bee1-aebdeb88f2ae" providerId="ADAL" clId="{ECC08146-DF72-4529-8648-C200798EBF23}" dt="2022-12-21T14:49:13.922" v="1055" actId="164"/>
          <ac:spMkLst>
            <pc:docMk/>
            <pc:sldMk cId="4152432003" sldId="450"/>
            <ac:spMk id="2" creationId="{7613E122-3105-4E09-823F-E44DDB589CD3}"/>
          </ac:spMkLst>
        </pc:spChg>
        <pc:spChg chg="mod">
          <ac:chgData name="Estefania Gónzalez" userId="aa39a386-7dcb-454e-bee1-aebdeb88f2ae" providerId="ADAL" clId="{ECC08146-DF72-4529-8648-C200798EBF23}" dt="2022-12-21T14:49:13.922" v="1055" actId="164"/>
          <ac:spMkLst>
            <pc:docMk/>
            <pc:sldMk cId="4152432003" sldId="450"/>
            <ac:spMk id="3" creationId="{F8269FFC-4656-4780-8EC7-6941C7C43E89}"/>
          </ac:spMkLst>
        </pc:spChg>
        <pc:spChg chg="mod">
          <ac:chgData name="Estefania Gónzalez" userId="aa39a386-7dcb-454e-bee1-aebdeb88f2ae" providerId="ADAL" clId="{ECC08146-DF72-4529-8648-C200798EBF23}" dt="2022-12-21T14:44:31.721" v="987"/>
          <ac:spMkLst>
            <pc:docMk/>
            <pc:sldMk cId="4152432003" sldId="450"/>
            <ac:spMk id="5" creationId="{EA0B76BC-CA1B-FFA6-89FD-1A5CE5661A37}"/>
          </ac:spMkLst>
        </pc:spChg>
        <pc:spChg chg="mod topLvl">
          <ac:chgData name="Estefania Gónzalez" userId="aa39a386-7dcb-454e-bee1-aebdeb88f2ae" providerId="ADAL" clId="{ECC08146-DF72-4529-8648-C200798EBF23}" dt="2022-12-22T12:20:43.395" v="2970" actId="1076"/>
          <ac:spMkLst>
            <pc:docMk/>
            <pc:sldMk cId="4152432003" sldId="450"/>
            <ac:spMk id="6" creationId="{2E928771-37C6-0AC9-235D-D0BBD08F83A4}"/>
          </ac:spMkLst>
        </pc:spChg>
        <pc:spChg chg="mod topLvl">
          <ac:chgData name="Estefania Gónzalez" userId="aa39a386-7dcb-454e-bee1-aebdeb88f2ae" providerId="ADAL" clId="{ECC08146-DF72-4529-8648-C200798EBF23}" dt="2022-12-22T12:20:43.395" v="2970" actId="1076"/>
          <ac:spMkLst>
            <pc:docMk/>
            <pc:sldMk cId="4152432003" sldId="450"/>
            <ac:spMk id="7" creationId="{D87BDC90-76C4-DD12-8669-0028A248DD30}"/>
          </ac:spMkLst>
        </pc:spChg>
        <pc:spChg chg="mod">
          <ac:chgData name="Estefania Gónzalez" userId="aa39a386-7dcb-454e-bee1-aebdeb88f2ae" providerId="ADAL" clId="{ECC08146-DF72-4529-8648-C200798EBF23}" dt="2022-12-21T14:44:31.721" v="987"/>
          <ac:spMkLst>
            <pc:docMk/>
            <pc:sldMk cId="4152432003" sldId="450"/>
            <ac:spMk id="8" creationId="{862B701C-FDEB-7218-CC73-6BFEDDD0405D}"/>
          </ac:spMkLst>
        </pc:spChg>
        <pc:spChg chg="mod topLvl">
          <ac:chgData name="Estefania Gónzalez" userId="aa39a386-7dcb-454e-bee1-aebdeb88f2ae" providerId="ADAL" clId="{ECC08146-DF72-4529-8648-C200798EBF23}" dt="2022-12-23T14:23:04.678" v="3436" actId="20577"/>
          <ac:spMkLst>
            <pc:docMk/>
            <pc:sldMk cId="4152432003" sldId="450"/>
            <ac:spMk id="10" creationId="{4DA9AC8B-C65A-7261-D75B-0A6C478E8E52}"/>
          </ac:spMkLst>
        </pc:spChg>
        <pc:spChg chg="mod">
          <ac:chgData name="Estefania Gónzalez" userId="aa39a386-7dcb-454e-bee1-aebdeb88f2ae" providerId="ADAL" clId="{ECC08146-DF72-4529-8648-C200798EBF23}" dt="2022-12-21T14:44:31.721" v="987"/>
          <ac:spMkLst>
            <pc:docMk/>
            <pc:sldMk cId="4152432003" sldId="450"/>
            <ac:spMk id="11" creationId="{901B4DD2-FEAF-B258-D2A5-056C3B12B526}"/>
          </ac:spMkLst>
        </pc:spChg>
        <pc:spChg chg="mod topLvl">
          <ac:chgData name="Estefania Gónzalez" userId="aa39a386-7dcb-454e-bee1-aebdeb88f2ae" providerId="ADAL" clId="{ECC08146-DF72-4529-8648-C200798EBF23}" dt="2022-12-22T12:20:43.395" v="2970" actId="1076"/>
          <ac:spMkLst>
            <pc:docMk/>
            <pc:sldMk cId="4152432003" sldId="450"/>
            <ac:spMk id="12" creationId="{D8FD5C87-2352-6AEB-691F-E7E032B62F72}"/>
          </ac:spMkLst>
        </pc:spChg>
        <pc:spChg chg="mod">
          <ac:chgData name="Estefania Gónzalez" userId="aa39a386-7dcb-454e-bee1-aebdeb88f2ae" providerId="ADAL" clId="{ECC08146-DF72-4529-8648-C200798EBF23}" dt="2022-12-21T14:44:31.721" v="987"/>
          <ac:spMkLst>
            <pc:docMk/>
            <pc:sldMk cId="4152432003" sldId="450"/>
            <ac:spMk id="14" creationId="{117CFD85-3C49-372F-DA99-8EBA5B54D67B}"/>
          </ac:spMkLst>
        </pc:spChg>
        <pc:spChg chg="mod topLvl">
          <ac:chgData name="Estefania Gónzalez" userId="aa39a386-7dcb-454e-bee1-aebdeb88f2ae" providerId="ADAL" clId="{ECC08146-DF72-4529-8648-C200798EBF23}" dt="2022-12-22T12:20:43.395" v="2970" actId="1076"/>
          <ac:spMkLst>
            <pc:docMk/>
            <pc:sldMk cId="4152432003" sldId="450"/>
            <ac:spMk id="15" creationId="{6EA27D5A-704E-7110-66E7-4FD718A93217}"/>
          </ac:spMkLst>
        </pc:spChg>
        <pc:spChg chg="mod topLvl">
          <ac:chgData name="Estefania Gónzalez" userId="aa39a386-7dcb-454e-bee1-aebdeb88f2ae" providerId="ADAL" clId="{ECC08146-DF72-4529-8648-C200798EBF23}" dt="2022-12-22T12:20:43.395" v="2970" actId="1076"/>
          <ac:spMkLst>
            <pc:docMk/>
            <pc:sldMk cId="4152432003" sldId="450"/>
            <ac:spMk id="16" creationId="{B88DF2A4-7E2B-25EC-EA7D-60322499009C}"/>
          </ac:spMkLst>
        </pc:spChg>
        <pc:spChg chg="mod topLvl">
          <ac:chgData name="Estefania Gónzalez" userId="aa39a386-7dcb-454e-bee1-aebdeb88f2ae" providerId="ADAL" clId="{ECC08146-DF72-4529-8648-C200798EBF23}" dt="2022-12-22T12:20:43.395" v="2970" actId="1076"/>
          <ac:spMkLst>
            <pc:docMk/>
            <pc:sldMk cId="4152432003" sldId="450"/>
            <ac:spMk id="17" creationId="{42046EF6-4539-D4A8-AE96-BAF0ED176F52}"/>
          </ac:spMkLst>
        </pc:spChg>
        <pc:spChg chg="mod topLvl">
          <ac:chgData name="Estefania Gónzalez" userId="aa39a386-7dcb-454e-bee1-aebdeb88f2ae" providerId="ADAL" clId="{ECC08146-DF72-4529-8648-C200798EBF23}" dt="2022-12-22T12:20:43.395" v="2970" actId="1076"/>
          <ac:spMkLst>
            <pc:docMk/>
            <pc:sldMk cId="4152432003" sldId="450"/>
            <ac:spMk id="20" creationId="{5E63E4D8-E26F-30F2-BFA1-5211063B69A7}"/>
          </ac:spMkLst>
        </pc:spChg>
        <pc:spChg chg="mod">
          <ac:chgData name="Estefania Gónzalez" userId="aa39a386-7dcb-454e-bee1-aebdeb88f2ae" providerId="ADAL" clId="{ECC08146-DF72-4529-8648-C200798EBF23}" dt="2022-12-22T12:20:43.395" v="2970" actId="1076"/>
          <ac:spMkLst>
            <pc:docMk/>
            <pc:sldMk cId="4152432003" sldId="450"/>
            <ac:spMk id="21" creationId="{0152AED4-40A7-ED17-FB59-39341874E937}"/>
          </ac:spMkLst>
        </pc:spChg>
        <pc:spChg chg="mod topLvl">
          <ac:chgData name="Estefania Gónzalez" userId="aa39a386-7dcb-454e-bee1-aebdeb88f2ae" providerId="ADAL" clId="{ECC08146-DF72-4529-8648-C200798EBF23}" dt="2022-12-22T12:20:43.395" v="2970" actId="1076"/>
          <ac:spMkLst>
            <pc:docMk/>
            <pc:sldMk cId="4152432003" sldId="450"/>
            <ac:spMk id="23" creationId="{D53ADBBA-20E7-8F1C-D55F-3A364EBAD2A1}"/>
          </ac:spMkLst>
        </pc:spChg>
        <pc:spChg chg="mod topLvl">
          <ac:chgData name="Estefania Gónzalez" userId="aa39a386-7dcb-454e-bee1-aebdeb88f2ae" providerId="ADAL" clId="{ECC08146-DF72-4529-8648-C200798EBF23}" dt="2022-12-22T12:20:43.395" v="2970" actId="1076"/>
          <ac:spMkLst>
            <pc:docMk/>
            <pc:sldMk cId="4152432003" sldId="450"/>
            <ac:spMk id="24" creationId="{41EAD331-C129-35E9-E349-185C97ABF24E}"/>
          </ac:spMkLst>
        </pc:spChg>
        <pc:spChg chg="mod">
          <ac:chgData name="Estefania Gónzalez" userId="aa39a386-7dcb-454e-bee1-aebdeb88f2ae" providerId="ADAL" clId="{ECC08146-DF72-4529-8648-C200798EBF23}" dt="2022-12-22T12:20:43.395" v="2970" actId="1076"/>
          <ac:spMkLst>
            <pc:docMk/>
            <pc:sldMk cId="4152432003" sldId="450"/>
            <ac:spMk id="25" creationId="{DBB66567-3F8F-B5E1-98BB-A3B318C1B9E5}"/>
          </ac:spMkLst>
        </pc:spChg>
        <pc:spChg chg="mod topLvl">
          <ac:chgData name="Estefania Gónzalez" userId="aa39a386-7dcb-454e-bee1-aebdeb88f2ae" providerId="ADAL" clId="{ECC08146-DF72-4529-8648-C200798EBF23}" dt="2022-12-22T12:20:43.395" v="2970" actId="1076"/>
          <ac:spMkLst>
            <pc:docMk/>
            <pc:sldMk cId="4152432003" sldId="450"/>
            <ac:spMk id="26" creationId="{9955A566-3BDD-30FA-A6D5-B7F01006813B}"/>
          </ac:spMkLst>
        </pc:spChg>
        <pc:spChg chg="mod topLvl">
          <ac:chgData name="Estefania Gónzalez" userId="aa39a386-7dcb-454e-bee1-aebdeb88f2ae" providerId="ADAL" clId="{ECC08146-DF72-4529-8648-C200798EBF23}" dt="2022-12-22T12:20:43.395" v="2970" actId="1076"/>
          <ac:spMkLst>
            <pc:docMk/>
            <pc:sldMk cId="4152432003" sldId="450"/>
            <ac:spMk id="28" creationId="{B7C62FA8-4516-0438-F24A-19F863049CFA}"/>
          </ac:spMkLst>
        </pc:spChg>
        <pc:spChg chg="mod">
          <ac:chgData name="Estefania Gónzalez" userId="aa39a386-7dcb-454e-bee1-aebdeb88f2ae" providerId="ADAL" clId="{ECC08146-DF72-4529-8648-C200798EBF23}" dt="2022-12-22T12:20:43.395" v="2970" actId="1076"/>
          <ac:spMkLst>
            <pc:docMk/>
            <pc:sldMk cId="4152432003" sldId="450"/>
            <ac:spMk id="29" creationId="{9499BB1F-2781-AA9C-5FCB-4EB89B557EDB}"/>
          </ac:spMkLst>
        </pc:spChg>
        <pc:spChg chg="add mod">
          <ac:chgData name="Estefania Gónzalez" userId="aa39a386-7dcb-454e-bee1-aebdeb88f2ae" providerId="ADAL" clId="{ECC08146-DF72-4529-8648-C200798EBF23}" dt="2022-12-22T12:20:43.395" v="2970" actId="1076"/>
          <ac:spMkLst>
            <pc:docMk/>
            <pc:sldMk cId="4152432003" sldId="450"/>
            <ac:spMk id="30" creationId="{D3F08C1D-4080-87A6-0B25-8E93B184D070}"/>
          </ac:spMkLst>
        </pc:spChg>
        <pc:spChg chg="add mod">
          <ac:chgData name="Estefania Gónzalez" userId="aa39a386-7dcb-454e-bee1-aebdeb88f2ae" providerId="ADAL" clId="{ECC08146-DF72-4529-8648-C200798EBF23}" dt="2022-12-22T12:20:43.395" v="2970" actId="1076"/>
          <ac:spMkLst>
            <pc:docMk/>
            <pc:sldMk cId="4152432003" sldId="450"/>
            <ac:spMk id="31" creationId="{C04A1B91-9165-C81A-2D46-BAAF155BC122}"/>
          </ac:spMkLst>
        </pc:spChg>
        <pc:spChg chg="add mod">
          <ac:chgData name="Estefania Gónzalez" userId="aa39a386-7dcb-454e-bee1-aebdeb88f2ae" providerId="ADAL" clId="{ECC08146-DF72-4529-8648-C200798EBF23}" dt="2022-12-22T12:20:43.395" v="2970" actId="1076"/>
          <ac:spMkLst>
            <pc:docMk/>
            <pc:sldMk cId="4152432003" sldId="450"/>
            <ac:spMk id="32" creationId="{7248043C-7881-3EED-8C8F-F87D198661F6}"/>
          </ac:spMkLst>
        </pc:spChg>
        <pc:spChg chg="mod">
          <ac:chgData name="Estefania Gónzalez" userId="aa39a386-7dcb-454e-bee1-aebdeb88f2ae" providerId="ADAL" clId="{ECC08146-DF72-4529-8648-C200798EBF23}" dt="2022-12-22T12:20:43.395" v="2970" actId="1076"/>
          <ac:spMkLst>
            <pc:docMk/>
            <pc:sldMk cId="4152432003" sldId="450"/>
            <ac:spMk id="33" creationId="{CA203BD6-0F0B-7507-B835-33DA994BF6F5}"/>
          </ac:spMkLst>
        </pc:spChg>
        <pc:spChg chg="add mod">
          <ac:chgData name="Estefania Gónzalez" userId="aa39a386-7dcb-454e-bee1-aebdeb88f2ae" providerId="ADAL" clId="{ECC08146-DF72-4529-8648-C200798EBF23}" dt="2022-12-22T12:20:43.395" v="2970" actId="1076"/>
          <ac:spMkLst>
            <pc:docMk/>
            <pc:sldMk cId="4152432003" sldId="450"/>
            <ac:spMk id="37" creationId="{1B8B8725-C8C2-AD70-7697-B9B37CA05CA2}"/>
          </ac:spMkLst>
        </pc:spChg>
        <pc:spChg chg="del mod">
          <ac:chgData name="Estefania Gónzalez" userId="aa39a386-7dcb-454e-bee1-aebdeb88f2ae" providerId="ADAL" clId="{ECC08146-DF72-4529-8648-C200798EBF23}" dt="2022-12-20T15:42:52.906" v="641" actId="478"/>
          <ac:spMkLst>
            <pc:docMk/>
            <pc:sldMk cId="4152432003" sldId="450"/>
            <ac:spMk id="64" creationId="{655EBD9A-D0C8-F2AD-B241-9002037CCB29}"/>
          </ac:spMkLst>
        </pc:spChg>
        <pc:grpChg chg="del">
          <ac:chgData name="Estefania Gónzalez" userId="aa39a386-7dcb-454e-bee1-aebdeb88f2ae" providerId="ADAL" clId="{ECC08146-DF72-4529-8648-C200798EBF23}" dt="2022-12-20T15:38:23.556" v="596" actId="478"/>
          <ac:grpSpMkLst>
            <pc:docMk/>
            <pc:sldMk cId="4152432003" sldId="450"/>
            <ac:grpSpMk id="4" creationId="{224B69D4-A7E2-FC4A-7180-793DF12C3212}"/>
          </ac:grpSpMkLst>
        </pc:grpChg>
        <pc:grpChg chg="add del mod">
          <ac:chgData name="Estefania Gónzalez" userId="aa39a386-7dcb-454e-bee1-aebdeb88f2ae" providerId="ADAL" clId="{ECC08146-DF72-4529-8648-C200798EBF23}" dt="2022-12-21T14:44:45.966" v="988" actId="21"/>
          <ac:grpSpMkLst>
            <pc:docMk/>
            <pc:sldMk cId="4152432003" sldId="450"/>
            <ac:grpSpMk id="4" creationId="{E2BD487B-99E0-20CC-988F-27194A7BB4A5}"/>
          </ac:grpSpMkLst>
        </pc:grpChg>
        <pc:grpChg chg="add mod">
          <ac:chgData name="Estefania Gónzalez" userId="aa39a386-7dcb-454e-bee1-aebdeb88f2ae" providerId="ADAL" clId="{ECC08146-DF72-4529-8648-C200798EBF23}" dt="2022-12-22T12:20:43.395" v="2970" actId="1076"/>
          <ac:grpSpMkLst>
            <pc:docMk/>
            <pc:sldMk cId="4152432003" sldId="450"/>
            <ac:grpSpMk id="4" creationId="{FFA0B89A-9C29-41D0-25A5-861AD068B736}"/>
          </ac:grpSpMkLst>
        </pc:grpChg>
        <pc:grpChg chg="add del mod">
          <ac:chgData name="Estefania Gónzalez" userId="aa39a386-7dcb-454e-bee1-aebdeb88f2ae" providerId="ADAL" clId="{ECC08146-DF72-4529-8648-C200798EBF23}" dt="2022-12-20T15:43:10.699" v="644" actId="165"/>
          <ac:grpSpMkLst>
            <pc:docMk/>
            <pc:sldMk cId="4152432003" sldId="450"/>
            <ac:grpSpMk id="5" creationId="{680B46A6-566D-9116-6B4B-02D1DEA8253E}"/>
          </ac:grpSpMkLst>
        </pc:grpChg>
        <pc:grpChg chg="add mod">
          <ac:chgData name="Estefania Gónzalez" userId="aa39a386-7dcb-454e-bee1-aebdeb88f2ae" providerId="ADAL" clId="{ECC08146-DF72-4529-8648-C200798EBF23}" dt="2022-12-22T12:20:43.395" v="2970" actId="1076"/>
          <ac:grpSpMkLst>
            <pc:docMk/>
            <pc:sldMk cId="4152432003" sldId="450"/>
            <ac:grpSpMk id="5" creationId="{7D0CF10A-1C89-72FE-1AAB-492A7A5955D3}"/>
          </ac:grpSpMkLst>
        </pc:grpChg>
        <pc:grpChg chg="add mod">
          <ac:chgData name="Estefania Gónzalez" userId="aa39a386-7dcb-454e-bee1-aebdeb88f2ae" providerId="ADAL" clId="{ECC08146-DF72-4529-8648-C200798EBF23}" dt="2022-12-22T12:20:43.395" v="2970" actId="1076"/>
          <ac:grpSpMkLst>
            <pc:docMk/>
            <pc:sldMk cId="4152432003" sldId="450"/>
            <ac:grpSpMk id="8" creationId="{2EAE4F0D-4B1B-96E4-D579-378E69F5BBAA}"/>
          </ac:grpSpMkLst>
        </pc:grpChg>
        <pc:grpChg chg="add mod">
          <ac:chgData name="Estefania Gónzalez" userId="aa39a386-7dcb-454e-bee1-aebdeb88f2ae" providerId="ADAL" clId="{ECC08146-DF72-4529-8648-C200798EBF23}" dt="2022-12-22T12:20:43.395" v="2970" actId="1076"/>
          <ac:grpSpMkLst>
            <pc:docMk/>
            <pc:sldMk cId="4152432003" sldId="450"/>
            <ac:grpSpMk id="11" creationId="{880E378B-EF45-4213-DF96-30FD57BFF09F}"/>
          </ac:grpSpMkLst>
        </pc:grpChg>
        <pc:grpChg chg="add del mod">
          <ac:chgData name="Estefania Gónzalez" userId="aa39a386-7dcb-454e-bee1-aebdeb88f2ae" providerId="ADAL" clId="{ECC08146-DF72-4529-8648-C200798EBF23}" dt="2022-12-20T15:43:10.699" v="644" actId="165"/>
          <ac:grpSpMkLst>
            <pc:docMk/>
            <pc:sldMk cId="4152432003" sldId="450"/>
            <ac:grpSpMk id="13" creationId="{560C4EBB-6175-496E-39FF-63EA0E6B520D}"/>
          </ac:grpSpMkLst>
        </pc:grpChg>
        <pc:grpChg chg="add mod">
          <ac:chgData name="Estefania Gónzalez" userId="aa39a386-7dcb-454e-bee1-aebdeb88f2ae" providerId="ADAL" clId="{ECC08146-DF72-4529-8648-C200798EBF23}" dt="2022-12-22T12:20:43.395" v="2970" actId="1076"/>
          <ac:grpSpMkLst>
            <pc:docMk/>
            <pc:sldMk cId="4152432003" sldId="450"/>
            <ac:grpSpMk id="18" creationId="{0D5B4812-6BDC-6745-724C-82301EB83A29}"/>
          </ac:grpSpMkLst>
        </pc:grpChg>
        <pc:grpChg chg="add del mod">
          <ac:chgData name="Estefania Gónzalez" userId="aa39a386-7dcb-454e-bee1-aebdeb88f2ae" providerId="ADAL" clId="{ECC08146-DF72-4529-8648-C200798EBF23}" dt="2022-12-20T15:43:10.699" v="644" actId="165"/>
          <ac:grpSpMkLst>
            <pc:docMk/>
            <pc:sldMk cId="4152432003" sldId="450"/>
            <ac:grpSpMk id="22" creationId="{D3DC68C5-D1B5-8FB4-10A6-7774BE8438ED}"/>
          </ac:grpSpMkLst>
        </pc:grpChg>
        <pc:grpChg chg="del">
          <ac:chgData name="Estefania Gónzalez" userId="aa39a386-7dcb-454e-bee1-aebdeb88f2ae" providerId="ADAL" clId="{ECC08146-DF72-4529-8648-C200798EBF23}" dt="2022-12-20T15:38:23.556" v="596" actId="478"/>
          <ac:grpSpMkLst>
            <pc:docMk/>
            <pc:sldMk cId="4152432003" sldId="450"/>
            <ac:grpSpMk id="25" creationId="{BE0B25B6-BB79-E463-8525-5F9431BD7865}"/>
          </ac:grpSpMkLst>
        </pc:grpChg>
        <pc:grpChg chg="add mod">
          <ac:chgData name="Estefania Gónzalez" userId="aa39a386-7dcb-454e-bee1-aebdeb88f2ae" providerId="ADAL" clId="{ECC08146-DF72-4529-8648-C200798EBF23}" dt="2022-12-22T12:20:43.395" v="2970" actId="1076"/>
          <ac:grpSpMkLst>
            <pc:docMk/>
            <pc:sldMk cId="4152432003" sldId="450"/>
            <ac:grpSpMk id="34" creationId="{231B7F3D-1D12-AAF0-FA4F-47797AABACED}"/>
          </ac:grpSpMkLst>
        </pc:grpChg>
        <pc:grpChg chg="add mod">
          <ac:chgData name="Estefania Gónzalez" userId="aa39a386-7dcb-454e-bee1-aebdeb88f2ae" providerId="ADAL" clId="{ECC08146-DF72-4529-8648-C200798EBF23}" dt="2022-12-22T12:20:43.395" v="2970" actId="1076"/>
          <ac:grpSpMkLst>
            <pc:docMk/>
            <pc:sldMk cId="4152432003" sldId="450"/>
            <ac:grpSpMk id="35" creationId="{A8166333-8D79-4CAE-2F32-0CA62D8F6F8D}"/>
          </ac:grpSpMkLst>
        </pc:grpChg>
        <pc:grpChg chg="add mod">
          <ac:chgData name="Estefania Gónzalez" userId="aa39a386-7dcb-454e-bee1-aebdeb88f2ae" providerId="ADAL" clId="{ECC08146-DF72-4529-8648-C200798EBF23}" dt="2022-12-22T12:20:43.395" v="2970" actId="1076"/>
          <ac:grpSpMkLst>
            <pc:docMk/>
            <pc:sldMk cId="4152432003" sldId="450"/>
            <ac:grpSpMk id="36" creationId="{B3A2CF7D-4F92-6B94-CE59-DF59E9D1DBF5}"/>
          </ac:grpSpMkLst>
        </pc:grpChg>
        <pc:grpChg chg="add del mod">
          <ac:chgData name="Estefania Gónzalez" userId="aa39a386-7dcb-454e-bee1-aebdeb88f2ae" providerId="ADAL" clId="{ECC08146-DF72-4529-8648-C200798EBF23}" dt="2022-12-22T12:19:30.893" v="2961" actId="478"/>
          <ac:grpSpMkLst>
            <pc:docMk/>
            <pc:sldMk cId="4152432003" sldId="450"/>
            <ac:grpSpMk id="38" creationId="{A4BACD59-9258-428F-5F40-96C6B6FDA10F}"/>
          </ac:grpSpMkLst>
        </pc:grpChg>
        <pc:grpChg chg="del">
          <ac:chgData name="Estefania Gónzalez" userId="aa39a386-7dcb-454e-bee1-aebdeb88f2ae" providerId="ADAL" clId="{ECC08146-DF72-4529-8648-C200798EBF23}" dt="2022-12-20T15:38:23.556" v="596" actId="478"/>
          <ac:grpSpMkLst>
            <pc:docMk/>
            <pc:sldMk cId="4152432003" sldId="450"/>
            <ac:grpSpMk id="40" creationId="{0485343F-2893-8A2F-8CD1-9E2E0E6C59AB}"/>
          </ac:grpSpMkLst>
        </pc:grpChg>
        <pc:picChg chg="mod topLvl">
          <ac:chgData name="Estefania Gónzalez" userId="aa39a386-7dcb-454e-bee1-aebdeb88f2ae" providerId="ADAL" clId="{ECC08146-DF72-4529-8648-C200798EBF23}" dt="2022-12-22T12:20:43.395" v="2970" actId="1076"/>
          <ac:picMkLst>
            <pc:docMk/>
            <pc:sldMk cId="4152432003" sldId="450"/>
            <ac:picMk id="9" creationId="{FD949AC0-00C1-29CF-ECDD-40D5C4D36441}"/>
          </ac:picMkLst>
        </pc:picChg>
        <pc:picChg chg="mod">
          <ac:chgData name="Estefania Gónzalez" userId="aa39a386-7dcb-454e-bee1-aebdeb88f2ae" providerId="ADAL" clId="{ECC08146-DF72-4529-8648-C200798EBF23}" dt="2022-12-21T14:44:31.721" v="987"/>
          <ac:picMkLst>
            <pc:docMk/>
            <pc:sldMk cId="4152432003" sldId="450"/>
            <ac:picMk id="13" creationId="{22D0C47F-DEA3-1654-8427-04B30C81F221}"/>
          </ac:picMkLst>
        </pc:picChg>
        <pc:picChg chg="mod topLvl">
          <ac:chgData name="Estefania Gónzalez" userId="aa39a386-7dcb-454e-bee1-aebdeb88f2ae" providerId="ADAL" clId="{ECC08146-DF72-4529-8648-C200798EBF23}" dt="2022-12-22T12:20:43.395" v="2970" actId="1076"/>
          <ac:picMkLst>
            <pc:docMk/>
            <pc:sldMk cId="4152432003" sldId="450"/>
            <ac:picMk id="19" creationId="{9B96323C-C60F-B91A-A4E7-EC1C9556D851}"/>
          </ac:picMkLst>
        </pc:picChg>
        <pc:picChg chg="mod">
          <ac:chgData name="Estefania Gónzalez" userId="aa39a386-7dcb-454e-bee1-aebdeb88f2ae" providerId="ADAL" clId="{ECC08146-DF72-4529-8648-C200798EBF23}" dt="2022-12-22T12:20:43.395" v="2970" actId="1076"/>
          <ac:picMkLst>
            <pc:docMk/>
            <pc:sldMk cId="4152432003" sldId="450"/>
            <ac:picMk id="22" creationId="{24993BFE-F45C-E326-2B34-93FB9E7B09B9}"/>
          </ac:picMkLst>
        </pc:picChg>
        <pc:picChg chg="mod topLvl">
          <ac:chgData name="Estefania Gónzalez" userId="aa39a386-7dcb-454e-bee1-aebdeb88f2ae" providerId="ADAL" clId="{ECC08146-DF72-4529-8648-C200798EBF23}" dt="2022-12-22T12:20:43.395" v="2970" actId="1076"/>
          <ac:picMkLst>
            <pc:docMk/>
            <pc:sldMk cId="4152432003" sldId="450"/>
            <ac:picMk id="27" creationId="{ED51FC8C-AC1D-1070-5D29-46B023A8BDBB}"/>
          </ac:picMkLst>
        </pc:picChg>
      </pc:sldChg>
      <pc:sldChg chg="addSp delSp modSp add del mod addCm modCm">
        <pc:chgData name="Estefania Gónzalez" userId="aa39a386-7dcb-454e-bee1-aebdeb88f2ae" providerId="ADAL" clId="{ECC08146-DF72-4529-8648-C200798EBF23}" dt="2022-12-22T09:25:13.113" v="2047" actId="47"/>
        <pc:sldMkLst>
          <pc:docMk/>
          <pc:sldMk cId="83332704" sldId="451"/>
        </pc:sldMkLst>
        <pc:spChg chg="add mod">
          <ac:chgData name="Estefania Gónzalez" userId="aa39a386-7dcb-454e-bee1-aebdeb88f2ae" providerId="ADAL" clId="{ECC08146-DF72-4529-8648-C200798EBF23}" dt="2022-12-22T08:57:59.298" v="1933"/>
          <ac:spMkLst>
            <pc:docMk/>
            <pc:sldMk cId="83332704" sldId="451"/>
            <ac:spMk id="2" creationId="{42AE9DF0-1977-4C54-B199-EADA78B3EDB6}"/>
          </ac:spMkLst>
        </pc:spChg>
        <pc:spChg chg="del mod">
          <ac:chgData name="Estefania Gónzalez" userId="aa39a386-7dcb-454e-bee1-aebdeb88f2ae" providerId="ADAL" clId="{ECC08146-DF72-4529-8648-C200798EBF23}" dt="2022-12-21T14:33:43.891" v="948" actId="478"/>
          <ac:spMkLst>
            <pc:docMk/>
            <pc:sldMk cId="83332704" sldId="451"/>
            <ac:spMk id="2" creationId="{919F4402-A569-42E7-B738-945FB5270500}"/>
          </ac:spMkLst>
        </pc:spChg>
        <pc:spChg chg="add mod">
          <ac:chgData name="Estefania Gónzalez" userId="aa39a386-7dcb-454e-bee1-aebdeb88f2ae" providerId="ADAL" clId="{ECC08146-DF72-4529-8648-C200798EBF23}" dt="2022-12-22T09:24:33.510" v="2037" actId="21"/>
          <ac:spMkLst>
            <pc:docMk/>
            <pc:sldMk cId="83332704" sldId="451"/>
            <ac:spMk id="3" creationId="{5DA8EF8E-CF8B-8845-5B8B-98ABE90E0291}"/>
          </ac:spMkLst>
        </pc:spChg>
        <pc:spChg chg="add mod">
          <ac:chgData name="Estefania Gónzalez" userId="aa39a386-7dcb-454e-bee1-aebdeb88f2ae" providerId="ADAL" clId="{ECC08146-DF72-4529-8648-C200798EBF23}" dt="2022-12-21T14:30:08.140" v="912" actId="571"/>
          <ac:spMkLst>
            <pc:docMk/>
            <pc:sldMk cId="83332704" sldId="451"/>
            <ac:spMk id="3" creationId="{6836D681-D297-8AA1-2DE7-82AF1B6CFA96}"/>
          </ac:spMkLst>
        </pc:spChg>
        <pc:spChg chg="add del mod">
          <ac:chgData name="Estefania Gónzalez" userId="aa39a386-7dcb-454e-bee1-aebdeb88f2ae" providerId="ADAL" clId="{ECC08146-DF72-4529-8648-C200798EBF23}" dt="2022-12-22T09:24:33.510" v="2037" actId="21"/>
          <ac:spMkLst>
            <pc:docMk/>
            <pc:sldMk cId="83332704" sldId="451"/>
            <ac:spMk id="4" creationId="{4DAB6B0E-0E61-B76B-2229-EAA90D768309}"/>
          </ac:spMkLst>
        </pc:spChg>
        <pc:spChg chg="add mod">
          <ac:chgData name="Estefania Gónzalez" userId="aa39a386-7dcb-454e-bee1-aebdeb88f2ae" providerId="ADAL" clId="{ECC08146-DF72-4529-8648-C200798EBF23}" dt="2022-12-22T09:25:01.119" v="2043" actId="21"/>
          <ac:spMkLst>
            <pc:docMk/>
            <pc:sldMk cId="83332704" sldId="451"/>
            <ac:spMk id="6" creationId="{6ABBA50C-7CC2-2811-611B-EE968318B5C2}"/>
          </ac:spMkLst>
        </pc:spChg>
        <pc:spChg chg="add del mod">
          <ac:chgData name="Estefania Gónzalez" userId="aa39a386-7dcb-454e-bee1-aebdeb88f2ae" providerId="ADAL" clId="{ECC08146-DF72-4529-8648-C200798EBF23}" dt="2022-12-21T14:33:45.488" v="949" actId="478"/>
          <ac:spMkLst>
            <pc:docMk/>
            <pc:sldMk cId="83332704" sldId="451"/>
            <ac:spMk id="6" creationId="{9576A28F-596F-8FB1-60CA-9C4F62C6D82D}"/>
          </ac:spMkLst>
        </pc:spChg>
        <pc:spChg chg="add del mod">
          <ac:chgData name="Estefania Gónzalez" userId="aa39a386-7dcb-454e-bee1-aebdeb88f2ae" providerId="ADAL" clId="{ECC08146-DF72-4529-8648-C200798EBF23}" dt="2022-12-22T09:25:01.119" v="2043" actId="21"/>
          <ac:spMkLst>
            <pc:docMk/>
            <pc:sldMk cId="83332704" sldId="451"/>
            <ac:spMk id="7" creationId="{E776C6F6-3040-A2F6-96D1-DFDD8C9CDF5F}"/>
          </ac:spMkLst>
        </pc:spChg>
        <pc:spChg chg="add del mod">
          <ac:chgData name="Estefania Gónzalez" userId="aa39a386-7dcb-454e-bee1-aebdeb88f2ae" providerId="ADAL" clId="{ECC08146-DF72-4529-8648-C200798EBF23}" dt="2022-12-22T09:24:33.510" v="2037" actId="21"/>
          <ac:spMkLst>
            <pc:docMk/>
            <pc:sldMk cId="83332704" sldId="451"/>
            <ac:spMk id="8" creationId="{019BAE63-0838-18B5-6E37-E6B67BD379AB}"/>
          </ac:spMkLst>
        </pc:spChg>
        <pc:spChg chg="add del mod">
          <ac:chgData name="Estefania Gónzalez" userId="aa39a386-7dcb-454e-bee1-aebdeb88f2ae" providerId="ADAL" clId="{ECC08146-DF72-4529-8648-C200798EBF23}" dt="2022-12-22T09:24:33.510" v="2037" actId="21"/>
          <ac:spMkLst>
            <pc:docMk/>
            <pc:sldMk cId="83332704" sldId="451"/>
            <ac:spMk id="9" creationId="{D41F06F3-6DE3-2ED3-6CDD-65847B844442}"/>
          </ac:spMkLst>
        </pc:spChg>
        <pc:spChg chg="add del mod">
          <ac:chgData name="Estefania Gónzalez" userId="aa39a386-7dcb-454e-bee1-aebdeb88f2ae" providerId="ADAL" clId="{ECC08146-DF72-4529-8648-C200798EBF23}" dt="2022-12-22T09:25:01.119" v="2043" actId="21"/>
          <ac:spMkLst>
            <pc:docMk/>
            <pc:sldMk cId="83332704" sldId="451"/>
            <ac:spMk id="10" creationId="{988D07BD-85C8-ECE9-ABF3-D226F72E3516}"/>
          </ac:spMkLst>
        </pc:spChg>
        <pc:spChg chg="add del mod">
          <ac:chgData name="Estefania Gónzalez" userId="aa39a386-7dcb-454e-bee1-aebdeb88f2ae" providerId="ADAL" clId="{ECC08146-DF72-4529-8648-C200798EBF23}" dt="2022-12-22T09:25:01.119" v="2043" actId="21"/>
          <ac:spMkLst>
            <pc:docMk/>
            <pc:sldMk cId="83332704" sldId="451"/>
            <ac:spMk id="11" creationId="{F9ED252C-AC79-717D-037D-8CD296217790}"/>
          </ac:spMkLst>
        </pc:spChg>
        <pc:spChg chg="del">
          <ac:chgData name="Estefania Gónzalez" userId="aa39a386-7dcb-454e-bee1-aebdeb88f2ae" providerId="ADAL" clId="{ECC08146-DF72-4529-8648-C200798EBF23}" dt="2022-12-21T14:28:34.113" v="896" actId="478"/>
          <ac:spMkLst>
            <pc:docMk/>
            <pc:sldMk cId="83332704" sldId="451"/>
            <ac:spMk id="18" creationId="{286C8E39-F499-4F0D-8F34-0A70461F20F6}"/>
          </ac:spMkLst>
        </pc:spChg>
        <pc:spChg chg="del mod">
          <ac:chgData name="Estefania Gónzalez" userId="aa39a386-7dcb-454e-bee1-aebdeb88f2ae" providerId="ADAL" clId="{ECC08146-DF72-4529-8648-C200798EBF23}" dt="2022-12-21T14:33:43.891" v="948" actId="478"/>
          <ac:spMkLst>
            <pc:docMk/>
            <pc:sldMk cId="83332704" sldId="451"/>
            <ac:spMk id="21" creationId="{B7524431-80CC-444E-85E5-908826CE2FB3}"/>
          </ac:spMkLst>
        </pc:spChg>
        <pc:spChg chg="del mod">
          <ac:chgData name="Estefania Gónzalez" userId="aa39a386-7dcb-454e-bee1-aebdeb88f2ae" providerId="ADAL" clId="{ECC08146-DF72-4529-8648-C200798EBF23}" dt="2022-12-22T09:24:33.510" v="2037" actId="21"/>
          <ac:spMkLst>
            <pc:docMk/>
            <pc:sldMk cId="83332704" sldId="451"/>
            <ac:spMk id="22" creationId="{E9023A94-C929-492A-A05C-C37323C48B12}"/>
          </ac:spMkLst>
        </pc:spChg>
        <pc:spChg chg="del mod">
          <ac:chgData name="Estefania Gónzalez" userId="aa39a386-7dcb-454e-bee1-aebdeb88f2ae" providerId="ADAL" clId="{ECC08146-DF72-4529-8648-C200798EBF23}" dt="2022-12-22T09:25:01.119" v="2043" actId="21"/>
          <ac:spMkLst>
            <pc:docMk/>
            <pc:sldMk cId="83332704" sldId="451"/>
            <ac:spMk id="23" creationId="{7954C8D8-ACAE-4CBE-892A-11E116B0CC11}"/>
          </ac:spMkLst>
        </pc:spChg>
        <pc:spChg chg="del">
          <ac:chgData name="Estefania Gónzalez" userId="aa39a386-7dcb-454e-bee1-aebdeb88f2ae" providerId="ADAL" clId="{ECC08146-DF72-4529-8648-C200798EBF23}" dt="2022-12-21T14:28:34.113" v="896" actId="478"/>
          <ac:spMkLst>
            <pc:docMk/>
            <pc:sldMk cId="83332704" sldId="451"/>
            <ac:spMk id="24" creationId="{AECF4D52-7FA7-4F1B-8981-749F6C206D7B}"/>
          </ac:spMkLst>
        </pc:spChg>
        <pc:spChg chg="del">
          <ac:chgData name="Estefania Gónzalez" userId="aa39a386-7dcb-454e-bee1-aebdeb88f2ae" providerId="ADAL" clId="{ECC08146-DF72-4529-8648-C200798EBF23}" dt="2022-12-21T14:28:34.113" v="896" actId="478"/>
          <ac:spMkLst>
            <pc:docMk/>
            <pc:sldMk cId="83332704" sldId="451"/>
            <ac:spMk id="25" creationId="{D276F1B4-5662-4A09-8F1C-876D38CEC985}"/>
          </ac:spMkLst>
        </pc:spChg>
        <pc:spChg chg="del">
          <ac:chgData name="Estefania Gónzalez" userId="aa39a386-7dcb-454e-bee1-aebdeb88f2ae" providerId="ADAL" clId="{ECC08146-DF72-4529-8648-C200798EBF23}" dt="2022-12-21T14:28:34.113" v="896" actId="478"/>
          <ac:spMkLst>
            <pc:docMk/>
            <pc:sldMk cId="83332704" sldId="451"/>
            <ac:spMk id="27" creationId="{BD2B7E67-1B1D-4693-BF1D-10FA2DE4F2A6}"/>
          </ac:spMkLst>
        </pc:spChg>
        <pc:spChg chg="del mod">
          <ac:chgData name="Estefania Gónzalez" userId="aa39a386-7dcb-454e-bee1-aebdeb88f2ae" providerId="ADAL" clId="{ECC08146-DF72-4529-8648-C200798EBF23}" dt="2022-12-21T14:33:43.891" v="948" actId="478"/>
          <ac:spMkLst>
            <pc:docMk/>
            <pc:sldMk cId="83332704" sldId="451"/>
            <ac:spMk id="30" creationId="{1302594C-1A0F-4A55-AC16-4D47F2C4505F}"/>
          </ac:spMkLst>
        </pc:spChg>
        <pc:spChg chg="del mod">
          <ac:chgData name="Estefania Gónzalez" userId="aa39a386-7dcb-454e-bee1-aebdeb88f2ae" providerId="ADAL" clId="{ECC08146-DF72-4529-8648-C200798EBF23}" dt="2022-12-21T16:50:34.027" v="1635" actId="478"/>
          <ac:spMkLst>
            <pc:docMk/>
            <pc:sldMk cId="83332704" sldId="451"/>
            <ac:spMk id="31" creationId="{E748FBF7-261C-450F-AD14-6EEBA58E039A}"/>
          </ac:spMkLst>
        </pc:spChg>
        <pc:spChg chg="del mod">
          <ac:chgData name="Estefania Gónzalez" userId="aa39a386-7dcb-454e-bee1-aebdeb88f2ae" providerId="ADAL" clId="{ECC08146-DF72-4529-8648-C200798EBF23}" dt="2022-12-21T16:50:34.027" v="1635" actId="478"/>
          <ac:spMkLst>
            <pc:docMk/>
            <pc:sldMk cId="83332704" sldId="451"/>
            <ac:spMk id="32" creationId="{2E70C1FF-6E33-4C17-8386-0C52FC373F2C}"/>
          </ac:spMkLst>
        </pc:spChg>
        <pc:spChg chg="del">
          <ac:chgData name="Estefania Gónzalez" userId="aa39a386-7dcb-454e-bee1-aebdeb88f2ae" providerId="ADAL" clId="{ECC08146-DF72-4529-8648-C200798EBF23}" dt="2022-12-21T14:28:34.113" v="896" actId="478"/>
          <ac:spMkLst>
            <pc:docMk/>
            <pc:sldMk cId="83332704" sldId="451"/>
            <ac:spMk id="33" creationId="{06B3640B-DEF5-47EF-B07F-8C8D9B193CD4}"/>
          </ac:spMkLst>
        </pc:spChg>
        <pc:spChg chg="del">
          <ac:chgData name="Estefania Gónzalez" userId="aa39a386-7dcb-454e-bee1-aebdeb88f2ae" providerId="ADAL" clId="{ECC08146-DF72-4529-8648-C200798EBF23}" dt="2022-12-21T14:28:34.113" v="896" actId="478"/>
          <ac:spMkLst>
            <pc:docMk/>
            <pc:sldMk cId="83332704" sldId="451"/>
            <ac:spMk id="34" creationId="{322CB00B-4388-46DE-8120-CEFD7DFBDDD3}"/>
          </ac:spMkLst>
        </pc:spChg>
        <pc:spChg chg="del">
          <ac:chgData name="Estefania Gónzalez" userId="aa39a386-7dcb-454e-bee1-aebdeb88f2ae" providerId="ADAL" clId="{ECC08146-DF72-4529-8648-C200798EBF23}" dt="2022-12-21T14:28:34.113" v="896" actId="478"/>
          <ac:spMkLst>
            <pc:docMk/>
            <pc:sldMk cId="83332704" sldId="451"/>
            <ac:spMk id="36" creationId="{E5A57F8F-5E99-40F5-BE33-2E10ADA75861}"/>
          </ac:spMkLst>
        </pc:spChg>
        <pc:spChg chg="del mod">
          <ac:chgData name="Estefania Gónzalez" userId="aa39a386-7dcb-454e-bee1-aebdeb88f2ae" providerId="ADAL" clId="{ECC08146-DF72-4529-8648-C200798EBF23}" dt="2022-12-21T14:33:43.891" v="948" actId="478"/>
          <ac:spMkLst>
            <pc:docMk/>
            <pc:sldMk cId="83332704" sldId="451"/>
            <ac:spMk id="39" creationId="{EF5D8A56-AB7D-4B1C-9A6E-EE6BFE45BA98}"/>
          </ac:spMkLst>
        </pc:spChg>
        <pc:spChg chg="del">
          <ac:chgData name="Estefania Gónzalez" userId="aa39a386-7dcb-454e-bee1-aebdeb88f2ae" providerId="ADAL" clId="{ECC08146-DF72-4529-8648-C200798EBF23}" dt="2022-12-21T14:28:34.113" v="896" actId="478"/>
          <ac:spMkLst>
            <pc:docMk/>
            <pc:sldMk cId="83332704" sldId="451"/>
            <ac:spMk id="40" creationId="{3221C390-A2DC-4457-947F-6AE42C10B35A}"/>
          </ac:spMkLst>
        </pc:spChg>
        <pc:spChg chg="del">
          <ac:chgData name="Estefania Gónzalez" userId="aa39a386-7dcb-454e-bee1-aebdeb88f2ae" providerId="ADAL" clId="{ECC08146-DF72-4529-8648-C200798EBF23}" dt="2022-12-21T14:28:34.113" v="896" actId="478"/>
          <ac:spMkLst>
            <pc:docMk/>
            <pc:sldMk cId="83332704" sldId="451"/>
            <ac:spMk id="46" creationId="{679EABC1-0C06-4421-9779-25D43F264234}"/>
          </ac:spMkLst>
        </pc:spChg>
        <pc:spChg chg="del">
          <ac:chgData name="Estefania Gónzalez" userId="aa39a386-7dcb-454e-bee1-aebdeb88f2ae" providerId="ADAL" clId="{ECC08146-DF72-4529-8648-C200798EBF23}" dt="2022-12-21T14:28:34.113" v="896" actId="478"/>
          <ac:spMkLst>
            <pc:docMk/>
            <pc:sldMk cId="83332704" sldId="451"/>
            <ac:spMk id="49" creationId="{2B622BFD-45A1-44E1-97DF-201BCD5672FE}"/>
          </ac:spMkLst>
        </pc:spChg>
        <pc:spChg chg="del mod">
          <ac:chgData name="Estefania Gónzalez" userId="aa39a386-7dcb-454e-bee1-aebdeb88f2ae" providerId="ADAL" clId="{ECC08146-DF72-4529-8648-C200798EBF23}" dt="2022-12-21T14:36:08.612" v="972" actId="478"/>
          <ac:spMkLst>
            <pc:docMk/>
            <pc:sldMk cId="83332704" sldId="451"/>
            <ac:spMk id="51" creationId="{73A67EDB-B614-4866-9A2A-84AA78F34FD6}"/>
          </ac:spMkLst>
        </pc:spChg>
        <pc:spChg chg="del mod">
          <ac:chgData name="Estefania Gónzalez" userId="aa39a386-7dcb-454e-bee1-aebdeb88f2ae" providerId="ADAL" clId="{ECC08146-DF72-4529-8648-C200798EBF23}" dt="2022-12-21T14:35:46.770" v="967" actId="478"/>
          <ac:spMkLst>
            <pc:docMk/>
            <pc:sldMk cId="83332704" sldId="451"/>
            <ac:spMk id="52" creationId="{13CBC028-D7F2-4B1C-98A6-8A44EE360F41}"/>
          </ac:spMkLst>
        </pc:spChg>
        <pc:spChg chg="del mod">
          <ac:chgData name="Estefania Gónzalez" userId="aa39a386-7dcb-454e-bee1-aebdeb88f2ae" providerId="ADAL" clId="{ECC08146-DF72-4529-8648-C200798EBF23}" dt="2022-12-21T14:33:43.891" v="948" actId="478"/>
          <ac:spMkLst>
            <pc:docMk/>
            <pc:sldMk cId="83332704" sldId="451"/>
            <ac:spMk id="54" creationId="{0B4B7457-E71C-4345-AAAC-A73485BCF047}"/>
          </ac:spMkLst>
        </pc:spChg>
        <pc:spChg chg="del mod">
          <ac:chgData name="Estefania Gónzalez" userId="aa39a386-7dcb-454e-bee1-aebdeb88f2ae" providerId="ADAL" clId="{ECC08146-DF72-4529-8648-C200798EBF23}" dt="2022-12-21T14:33:43.891" v="948" actId="478"/>
          <ac:spMkLst>
            <pc:docMk/>
            <pc:sldMk cId="83332704" sldId="451"/>
            <ac:spMk id="63" creationId="{79B749EE-0737-4EB2-BE21-197F0CDCD711}"/>
          </ac:spMkLst>
        </pc:spChg>
        <pc:spChg chg="del mod">
          <ac:chgData name="Estefania Gónzalez" userId="aa39a386-7dcb-454e-bee1-aebdeb88f2ae" providerId="ADAL" clId="{ECC08146-DF72-4529-8648-C200798EBF23}" dt="2022-12-21T14:33:43.891" v="948" actId="478"/>
          <ac:spMkLst>
            <pc:docMk/>
            <pc:sldMk cId="83332704" sldId="451"/>
            <ac:spMk id="64" creationId="{AAD8FFB7-C9C7-4A4E-BE81-A4C35E631E85}"/>
          </ac:spMkLst>
        </pc:spChg>
        <pc:spChg chg="del">
          <ac:chgData name="Estefania Gónzalez" userId="aa39a386-7dcb-454e-bee1-aebdeb88f2ae" providerId="ADAL" clId="{ECC08146-DF72-4529-8648-C200798EBF23}" dt="2022-12-21T14:28:34.113" v="896" actId="478"/>
          <ac:spMkLst>
            <pc:docMk/>
            <pc:sldMk cId="83332704" sldId="451"/>
            <ac:spMk id="65" creationId="{022CA3DA-378A-4E23-A961-AE827D48DC51}"/>
          </ac:spMkLst>
        </pc:spChg>
        <pc:spChg chg="del mod">
          <ac:chgData name="Estefania Gónzalez" userId="aa39a386-7dcb-454e-bee1-aebdeb88f2ae" providerId="ADAL" clId="{ECC08146-DF72-4529-8648-C200798EBF23}" dt="2022-12-21T14:31:16.580" v="916" actId="478"/>
          <ac:spMkLst>
            <pc:docMk/>
            <pc:sldMk cId="83332704" sldId="451"/>
            <ac:spMk id="67" creationId="{37352BE6-A5C7-43CE-9176-51287DE51366}"/>
          </ac:spMkLst>
        </pc:spChg>
        <pc:spChg chg="del mod">
          <ac:chgData name="Estefania Gónzalez" userId="aa39a386-7dcb-454e-bee1-aebdeb88f2ae" providerId="ADAL" clId="{ECC08146-DF72-4529-8648-C200798EBF23}" dt="2022-12-21T14:31:16.580" v="916" actId="478"/>
          <ac:spMkLst>
            <pc:docMk/>
            <pc:sldMk cId="83332704" sldId="451"/>
            <ac:spMk id="70" creationId="{A40ECFB1-7D81-4870-AF58-EA7FB72605F6}"/>
          </ac:spMkLst>
        </pc:spChg>
        <pc:spChg chg="del mod">
          <ac:chgData name="Estefania Gónzalez" userId="aa39a386-7dcb-454e-bee1-aebdeb88f2ae" providerId="ADAL" clId="{ECC08146-DF72-4529-8648-C200798EBF23}" dt="2022-12-21T14:33:43.891" v="948" actId="478"/>
          <ac:spMkLst>
            <pc:docMk/>
            <pc:sldMk cId="83332704" sldId="451"/>
            <ac:spMk id="73" creationId="{D14EC8F7-4FD3-4368-8DD1-82EF00DC7B6B}"/>
          </ac:spMkLst>
        </pc:spChg>
        <pc:spChg chg="mod topLvl">
          <ac:chgData name="Estefania Gónzalez" userId="aa39a386-7dcb-454e-bee1-aebdeb88f2ae" providerId="ADAL" clId="{ECC08146-DF72-4529-8648-C200798EBF23}" dt="2022-12-22T08:57:58.891" v="1932" actId="478"/>
          <ac:spMkLst>
            <pc:docMk/>
            <pc:sldMk cId="83332704" sldId="451"/>
            <ac:spMk id="89" creationId="{78A49810-0FAA-44B2-9FDA-2DBB81106275}"/>
          </ac:spMkLst>
        </pc:spChg>
        <pc:spChg chg="del mod topLvl">
          <ac:chgData name="Estefania Gónzalez" userId="aa39a386-7dcb-454e-bee1-aebdeb88f2ae" providerId="ADAL" clId="{ECC08146-DF72-4529-8648-C200798EBF23}" dt="2022-12-22T08:57:58.891" v="1932" actId="478"/>
          <ac:spMkLst>
            <pc:docMk/>
            <pc:sldMk cId="83332704" sldId="451"/>
            <ac:spMk id="90" creationId="{197C3A5F-8202-4603-8446-FF2ECE2D0281}"/>
          </ac:spMkLst>
        </pc:spChg>
        <pc:grpChg chg="del mod">
          <ac:chgData name="Estefania Gónzalez" userId="aa39a386-7dcb-454e-bee1-aebdeb88f2ae" providerId="ADAL" clId="{ECC08146-DF72-4529-8648-C200798EBF23}" dt="2022-12-21T14:33:43.891" v="948" actId="478"/>
          <ac:grpSpMkLst>
            <pc:docMk/>
            <pc:sldMk cId="83332704" sldId="451"/>
            <ac:grpSpMk id="69" creationId="{7D6E6181-A408-4BFF-8904-561F1C14CB08}"/>
          </ac:grpSpMkLst>
        </pc:grpChg>
        <pc:grpChg chg="del mod">
          <ac:chgData name="Estefania Gónzalez" userId="aa39a386-7dcb-454e-bee1-aebdeb88f2ae" providerId="ADAL" clId="{ECC08146-DF72-4529-8648-C200798EBF23}" dt="2022-12-22T08:57:58.891" v="1932" actId="478"/>
          <ac:grpSpMkLst>
            <pc:docMk/>
            <pc:sldMk cId="83332704" sldId="451"/>
            <ac:grpSpMk id="83" creationId="{511188DA-BB0C-48B5-92E8-FBCE3C1A5DAD}"/>
          </ac:grpSpMkLst>
        </pc:grpChg>
        <pc:picChg chg="add del mod">
          <ac:chgData name="Estefania Gónzalez" userId="aa39a386-7dcb-454e-bee1-aebdeb88f2ae" providerId="ADAL" clId="{ECC08146-DF72-4529-8648-C200798EBF23}" dt="2022-12-22T09:25:01.119" v="2043" actId="21"/>
          <ac:picMkLst>
            <pc:docMk/>
            <pc:sldMk cId="83332704" sldId="451"/>
            <ac:picMk id="13" creationId="{162F16E2-1990-7332-2CFB-CB9EB653484A}"/>
          </ac:picMkLst>
        </pc:picChg>
        <pc:picChg chg="del mod">
          <ac:chgData name="Estefania Gónzalez" userId="aa39a386-7dcb-454e-bee1-aebdeb88f2ae" providerId="ADAL" clId="{ECC08146-DF72-4529-8648-C200798EBF23}" dt="2022-12-22T09:24:33.510" v="2037" actId="21"/>
          <ac:picMkLst>
            <pc:docMk/>
            <pc:sldMk cId="83332704" sldId="451"/>
            <ac:picMk id="55" creationId="{B9FE09B4-2C11-4E1B-821B-676FC48D7132}"/>
          </ac:picMkLst>
        </pc:picChg>
        <pc:picChg chg="del">
          <ac:chgData name="Estefania Gónzalez" userId="aa39a386-7dcb-454e-bee1-aebdeb88f2ae" providerId="ADAL" clId="{ECC08146-DF72-4529-8648-C200798EBF23}" dt="2022-12-21T14:28:34.113" v="896" actId="478"/>
          <ac:picMkLst>
            <pc:docMk/>
            <pc:sldMk cId="83332704" sldId="451"/>
            <ac:picMk id="56" creationId="{AE8C8E06-69CC-42DC-86E2-D879816D4C87}"/>
          </ac:picMkLst>
        </pc:picChg>
        <pc:picChg chg="del mod">
          <ac:chgData name="Estefania Gónzalez" userId="aa39a386-7dcb-454e-bee1-aebdeb88f2ae" providerId="ADAL" clId="{ECC08146-DF72-4529-8648-C200798EBF23}" dt="2022-12-22T09:25:01.119" v="2043" actId="21"/>
          <ac:picMkLst>
            <pc:docMk/>
            <pc:sldMk cId="83332704" sldId="451"/>
            <ac:picMk id="57" creationId="{288EBFE8-E70B-4DD8-B8D8-61B1F4BFDD75}"/>
          </ac:picMkLst>
        </pc:picChg>
        <pc:picChg chg="del">
          <ac:chgData name="Estefania Gónzalez" userId="aa39a386-7dcb-454e-bee1-aebdeb88f2ae" providerId="ADAL" clId="{ECC08146-DF72-4529-8648-C200798EBF23}" dt="2022-12-21T14:28:34.113" v="896" actId="478"/>
          <ac:picMkLst>
            <pc:docMk/>
            <pc:sldMk cId="83332704" sldId="451"/>
            <ac:picMk id="58" creationId="{FADD56F7-AF4D-4EA9-8147-813B2D54A6D6}"/>
          </ac:picMkLst>
        </pc:picChg>
        <pc:picChg chg="del mod">
          <ac:chgData name="Estefania Gónzalez" userId="aa39a386-7dcb-454e-bee1-aebdeb88f2ae" providerId="ADAL" clId="{ECC08146-DF72-4529-8648-C200798EBF23}" dt="2022-12-21T14:33:43.891" v="948" actId="478"/>
          <ac:picMkLst>
            <pc:docMk/>
            <pc:sldMk cId="83332704" sldId="451"/>
            <ac:picMk id="60" creationId="{91B137E2-5CFD-49A3-8634-2ACD28E08030}"/>
          </ac:picMkLst>
        </pc:picChg>
        <pc:picChg chg="del">
          <ac:chgData name="Estefania Gónzalez" userId="aa39a386-7dcb-454e-bee1-aebdeb88f2ae" providerId="ADAL" clId="{ECC08146-DF72-4529-8648-C200798EBF23}" dt="2022-12-21T14:28:34.113" v="896" actId="478"/>
          <ac:picMkLst>
            <pc:docMk/>
            <pc:sldMk cId="83332704" sldId="451"/>
            <ac:picMk id="62" creationId="{7C62E1EB-07B2-4438-8E13-17ACBDDA31BD}"/>
          </ac:picMkLst>
        </pc:picChg>
        <pc:picChg chg="add del mod">
          <ac:chgData name="Estefania Gónzalez" userId="aa39a386-7dcb-454e-bee1-aebdeb88f2ae" providerId="ADAL" clId="{ECC08146-DF72-4529-8648-C200798EBF23}" dt="2022-12-22T09:24:33.510" v="2037" actId="21"/>
          <ac:picMkLst>
            <pc:docMk/>
            <pc:sldMk cId="83332704" sldId="451"/>
            <ac:picMk id="4098" creationId="{4A9D7404-B5DB-41A8-491B-5426DF4B71C0}"/>
          </ac:picMkLst>
        </pc:picChg>
      </pc:sldChg>
      <pc:sldChg chg="addSp delSp modSp add mod ord addCm modCm">
        <pc:chgData name="Estefania Gónzalez" userId="aa39a386-7dcb-454e-bee1-aebdeb88f2ae" providerId="ADAL" clId="{ECC08146-DF72-4529-8648-C200798EBF23}" dt="2022-12-22T16:58:37.439" v="3115" actId="20577"/>
        <pc:sldMkLst>
          <pc:docMk/>
          <pc:sldMk cId="3639495752" sldId="452"/>
        </pc:sldMkLst>
        <pc:spChg chg="mod">
          <ac:chgData name="Estefania Gónzalez" userId="aa39a386-7dcb-454e-bee1-aebdeb88f2ae" providerId="ADAL" clId="{ECC08146-DF72-4529-8648-C200798EBF23}" dt="2022-12-21T16:56:13.658" v="1685" actId="1076"/>
          <ac:spMkLst>
            <pc:docMk/>
            <pc:sldMk cId="3639495752" sldId="452"/>
            <ac:spMk id="2" creationId="{919F4402-A569-42E7-B738-945FB5270500}"/>
          </ac:spMkLst>
        </pc:spChg>
        <pc:spChg chg="add mod">
          <ac:chgData name="Estefania Gónzalez" userId="aa39a386-7dcb-454e-bee1-aebdeb88f2ae" providerId="ADAL" clId="{ECC08146-DF72-4529-8648-C200798EBF23}" dt="2022-12-22T12:22:18.376" v="2998" actId="1076"/>
          <ac:spMkLst>
            <pc:docMk/>
            <pc:sldMk cId="3639495752" sldId="452"/>
            <ac:spMk id="4" creationId="{1B29A332-7277-D3CE-5752-22155C88793F}"/>
          </ac:spMkLst>
        </pc:spChg>
        <pc:spChg chg="del">
          <ac:chgData name="Estefania Gónzalez" userId="aa39a386-7dcb-454e-bee1-aebdeb88f2ae" providerId="ADAL" clId="{ECC08146-DF72-4529-8648-C200798EBF23}" dt="2022-12-21T14:33:33.514" v="946" actId="478"/>
          <ac:spMkLst>
            <pc:docMk/>
            <pc:sldMk cId="3639495752" sldId="452"/>
            <ac:spMk id="4" creationId="{4DAB6B0E-0E61-B76B-2229-EAA90D768309}"/>
          </ac:spMkLst>
        </pc:spChg>
        <pc:spChg chg="add del mod">
          <ac:chgData name="Estefania Gónzalez" userId="aa39a386-7dcb-454e-bee1-aebdeb88f2ae" providerId="ADAL" clId="{ECC08146-DF72-4529-8648-C200798EBF23}" dt="2022-12-22T12:21:25.610" v="2983" actId="403"/>
          <ac:spMkLst>
            <pc:docMk/>
            <pc:sldMk cId="3639495752" sldId="452"/>
            <ac:spMk id="5" creationId="{89C74278-03BE-F164-6C23-0DCB0A821589}"/>
          </ac:spMkLst>
        </pc:spChg>
        <pc:spChg chg="add mod">
          <ac:chgData name="Estefania Gónzalez" userId="aa39a386-7dcb-454e-bee1-aebdeb88f2ae" providerId="ADAL" clId="{ECC08146-DF72-4529-8648-C200798EBF23}" dt="2022-12-22T12:22:18.376" v="2998" actId="1076"/>
          <ac:spMkLst>
            <pc:docMk/>
            <pc:sldMk cId="3639495752" sldId="452"/>
            <ac:spMk id="6" creationId="{1F8E7BA1-D4B8-62AB-CE63-64A827201E7F}"/>
          </ac:spMkLst>
        </pc:spChg>
        <pc:spChg chg="add mod">
          <ac:chgData name="Estefania Gónzalez" userId="aa39a386-7dcb-454e-bee1-aebdeb88f2ae" providerId="ADAL" clId="{ECC08146-DF72-4529-8648-C200798EBF23}" dt="2022-12-22T12:22:18.376" v="2998" actId="1076"/>
          <ac:spMkLst>
            <pc:docMk/>
            <pc:sldMk cId="3639495752" sldId="452"/>
            <ac:spMk id="7" creationId="{0503A90E-678F-3AF1-9DBA-A593356CD3CD}"/>
          </ac:spMkLst>
        </pc:spChg>
        <pc:spChg chg="add del mod">
          <ac:chgData name="Estefania Gónzalez" userId="aa39a386-7dcb-454e-bee1-aebdeb88f2ae" providerId="ADAL" clId="{ECC08146-DF72-4529-8648-C200798EBF23}" dt="2022-12-21T14:33:35.703" v="947" actId="478"/>
          <ac:spMkLst>
            <pc:docMk/>
            <pc:sldMk cId="3639495752" sldId="452"/>
            <ac:spMk id="7" creationId="{B547217A-FCEC-17C9-2556-EDF7C921098A}"/>
          </ac:spMkLst>
        </pc:spChg>
        <pc:spChg chg="add mod">
          <ac:chgData name="Estefania Gónzalez" userId="aa39a386-7dcb-454e-bee1-aebdeb88f2ae" providerId="ADAL" clId="{ECC08146-DF72-4529-8648-C200798EBF23}" dt="2022-12-22T12:22:18.376" v="2998" actId="1076"/>
          <ac:spMkLst>
            <pc:docMk/>
            <pc:sldMk cId="3639495752" sldId="452"/>
            <ac:spMk id="8" creationId="{8730CB5A-5CEE-1E44-A1A0-0F74D36C3577}"/>
          </ac:spMkLst>
        </pc:spChg>
        <pc:spChg chg="add del mod">
          <ac:chgData name="Estefania Gónzalez" userId="aa39a386-7dcb-454e-bee1-aebdeb88f2ae" providerId="ADAL" clId="{ECC08146-DF72-4529-8648-C200798EBF23}" dt="2022-12-21T14:33:35.703" v="947" actId="478"/>
          <ac:spMkLst>
            <pc:docMk/>
            <pc:sldMk cId="3639495752" sldId="452"/>
            <ac:spMk id="9" creationId="{DD86BED0-68D7-7177-F990-ED592EFE2D78}"/>
          </ac:spMkLst>
        </pc:spChg>
        <pc:spChg chg="add del mod">
          <ac:chgData name="Estefania Gónzalez" userId="aa39a386-7dcb-454e-bee1-aebdeb88f2ae" providerId="ADAL" clId="{ECC08146-DF72-4529-8648-C200798EBF23}" dt="2022-12-22T12:17:23.728" v="2882" actId="21"/>
          <ac:spMkLst>
            <pc:docMk/>
            <pc:sldMk cId="3639495752" sldId="452"/>
            <ac:spMk id="10" creationId="{75C76538-D00B-BE0B-80F7-187F0DB186A2}"/>
          </ac:spMkLst>
        </pc:spChg>
        <pc:spChg chg="add del mod">
          <ac:chgData name="Estefania Gónzalez" userId="aa39a386-7dcb-454e-bee1-aebdeb88f2ae" providerId="ADAL" clId="{ECC08146-DF72-4529-8648-C200798EBF23}" dt="2022-12-22T12:17:23.728" v="2882" actId="21"/>
          <ac:spMkLst>
            <pc:docMk/>
            <pc:sldMk cId="3639495752" sldId="452"/>
            <ac:spMk id="11" creationId="{8578996E-9834-9C9D-4875-6B175B1CDAC3}"/>
          </ac:spMkLst>
        </pc:spChg>
        <pc:spChg chg="mod">
          <ac:chgData name="Estefania Gónzalez" userId="aa39a386-7dcb-454e-bee1-aebdeb88f2ae" providerId="ADAL" clId="{ECC08146-DF72-4529-8648-C200798EBF23}" dt="2022-12-22T16:58:37.439" v="3115" actId="20577"/>
          <ac:spMkLst>
            <pc:docMk/>
            <pc:sldMk cId="3639495752" sldId="452"/>
            <ac:spMk id="13" creationId="{1AF6718E-9426-8371-91C9-807F1F691E37}"/>
          </ac:spMkLst>
        </pc:spChg>
        <pc:spChg chg="mod">
          <ac:chgData name="Estefania Gónzalez" userId="aa39a386-7dcb-454e-bee1-aebdeb88f2ae" providerId="ADAL" clId="{ECC08146-DF72-4529-8648-C200798EBF23}" dt="2022-12-22T12:18:53.981" v="2958" actId="1076"/>
          <ac:spMkLst>
            <pc:docMk/>
            <pc:sldMk cId="3639495752" sldId="452"/>
            <ac:spMk id="14" creationId="{279B20A8-CD68-303F-0FD8-F9E47058EFF9}"/>
          </ac:spMkLst>
        </pc:spChg>
        <pc:spChg chg="add del mod">
          <ac:chgData name="Estefania Gónzalez" userId="aa39a386-7dcb-454e-bee1-aebdeb88f2ae" providerId="ADAL" clId="{ECC08146-DF72-4529-8648-C200798EBF23}" dt="2022-12-22T12:17:23.728" v="2882" actId="21"/>
          <ac:spMkLst>
            <pc:docMk/>
            <pc:sldMk cId="3639495752" sldId="452"/>
            <ac:spMk id="17" creationId="{F285A2F7-E067-E286-1107-24EFAF4E2880}"/>
          </ac:spMkLst>
        </pc:spChg>
        <pc:spChg chg="add del mod">
          <ac:chgData name="Estefania Gónzalez" userId="aa39a386-7dcb-454e-bee1-aebdeb88f2ae" providerId="ADAL" clId="{ECC08146-DF72-4529-8648-C200798EBF23}" dt="2022-12-22T12:17:23.728" v="2882" actId="21"/>
          <ac:spMkLst>
            <pc:docMk/>
            <pc:sldMk cId="3639495752" sldId="452"/>
            <ac:spMk id="19" creationId="{A58BACF9-C12A-1885-6DEB-C8E49B0D128C}"/>
          </ac:spMkLst>
        </pc:spChg>
        <pc:spChg chg="add del mod">
          <ac:chgData name="Estefania Gónzalez" userId="aa39a386-7dcb-454e-bee1-aebdeb88f2ae" providerId="ADAL" clId="{ECC08146-DF72-4529-8648-C200798EBF23}" dt="2022-12-22T12:17:23.728" v="2882" actId="21"/>
          <ac:spMkLst>
            <pc:docMk/>
            <pc:sldMk cId="3639495752" sldId="452"/>
            <ac:spMk id="20" creationId="{88F3B5B8-1BEC-531D-3924-B2E817DF26FA}"/>
          </ac:spMkLst>
        </pc:spChg>
        <pc:spChg chg="mod">
          <ac:chgData name="Estefania Gónzalez" userId="aa39a386-7dcb-454e-bee1-aebdeb88f2ae" providerId="ADAL" clId="{ECC08146-DF72-4529-8648-C200798EBF23}" dt="2022-12-21T16:57:51.985" v="1739" actId="1076"/>
          <ac:spMkLst>
            <pc:docMk/>
            <pc:sldMk cId="3639495752" sldId="452"/>
            <ac:spMk id="21" creationId="{B7524431-80CC-444E-85E5-908826CE2FB3}"/>
          </ac:spMkLst>
        </pc:spChg>
        <pc:spChg chg="add del mod">
          <ac:chgData name="Estefania Gónzalez" userId="aa39a386-7dcb-454e-bee1-aebdeb88f2ae" providerId="ADAL" clId="{ECC08146-DF72-4529-8648-C200798EBF23}" dt="2022-12-22T12:17:23.728" v="2882" actId="21"/>
          <ac:spMkLst>
            <pc:docMk/>
            <pc:sldMk cId="3639495752" sldId="452"/>
            <ac:spMk id="22" creationId="{99295B6A-B28B-EBCC-62CE-B67ABB44847B}"/>
          </ac:spMkLst>
        </pc:spChg>
        <pc:spChg chg="del">
          <ac:chgData name="Estefania Gónzalez" userId="aa39a386-7dcb-454e-bee1-aebdeb88f2ae" providerId="ADAL" clId="{ECC08146-DF72-4529-8648-C200798EBF23}" dt="2022-12-21T14:33:33.514" v="946" actId="478"/>
          <ac:spMkLst>
            <pc:docMk/>
            <pc:sldMk cId="3639495752" sldId="452"/>
            <ac:spMk id="22" creationId="{E9023A94-C929-492A-A05C-C37323C48B12}"/>
          </ac:spMkLst>
        </pc:spChg>
        <pc:spChg chg="del">
          <ac:chgData name="Estefania Gónzalez" userId="aa39a386-7dcb-454e-bee1-aebdeb88f2ae" providerId="ADAL" clId="{ECC08146-DF72-4529-8648-C200798EBF23}" dt="2022-12-21T14:33:33.514" v="946" actId="478"/>
          <ac:spMkLst>
            <pc:docMk/>
            <pc:sldMk cId="3639495752" sldId="452"/>
            <ac:spMk id="23" creationId="{7954C8D8-ACAE-4CBE-892A-11E116B0CC11}"/>
          </ac:spMkLst>
        </pc:spChg>
        <pc:spChg chg="add del mod">
          <ac:chgData name="Estefania Gónzalez" userId="aa39a386-7dcb-454e-bee1-aebdeb88f2ae" providerId="ADAL" clId="{ECC08146-DF72-4529-8648-C200798EBF23}" dt="2022-12-22T12:17:25.511" v="2884" actId="478"/>
          <ac:spMkLst>
            <pc:docMk/>
            <pc:sldMk cId="3639495752" sldId="452"/>
            <ac:spMk id="25" creationId="{DA44651E-03BA-C58B-4715-1CA1D9395004}"/>
          </ac:spMkLst>
        </pc:spChg>
        <pc:spChg chg="del mod">
          <ac:chgData name="Estefania Gónzalez" userId="aa39a386-7dcb-454e-bee1-aebdeb88f2ae" providerId="ADAL" clId="{ECC08146-DF72-4529-8648-C200798EBF23}" dt="2022-12-21T16:50:17.675" v="1632" actId="478"/>
          <ac:spMkLst>
            <pc:docMk/>
            <pc:sldMk cId="3639495752" sldId="452"/>
            <ac:spMk id="30" creationId="{1302594C-1A0F-4A55-AC16-4D47F2C4505F}"/>
          </ac:spMkLst>
        </pc:spChg>
        <pc:spChg chg="del">
          <ac:chgData name="Estefania Gónzalez" userId="aa39a386-7dcb-454e-bee1-aebdeb88f2ae" providerId="ADAL" clId="{ECC08146-DF72-4529-8648-C200798EBF23}" dt="2022-12-21T14:33:33.514" v="946" actId="478"/>
          <ac:spMkLst>
            <pc:docMk/>
            <pc:sldMk cId="3639495752" sldId="452"/>
            <ac:spMk id="31" creationId="{E748FBF7-261C-450F-AD14-6EEBA58E039A}"/>
          </ac:spMkLst>
        </pc:spChg>
        <pc:spChg chg="del">
          <ac:chgData name="Estefania Gónzalez" userId="aa39a386-7dcb-454e-bee1-aebdeb88f2ae" providerId="ADAL" clId="{ECC08146-DF72-4529-8648-C200798EBF23}" dt="2022-12-21T14:33:33.514" v="946" actId="478"/>
          <ac:spMkLst>
            <pc:docMk/>
            <pc:sldMk cId="3639495752" sldId="452"/>
            <ac:spMk id="32" creationId="{2E70C1FF-6E33-4C17-8386-0C52FC373F2C}"/>
          </ac:spMkLst>
        </pc:spChg>
        <pc:spChg chg="mod">
          <ac:chgData name="Estefania Gónzalez" userId="aa39a386-7dcb-454e-bee1-aebdeb88f2ae" providerId="ADAL" clId="{ECC08146-DF72-4529-8648-C200798EBF23}" dt="2022-12-22T12:21:25.610" v="2983" actId="403"/>
          <ac:spMkLst>
            <pc:docMk/>
            <pc:sldMk cId="3639495752" sldId="452"/>
            <ac:spMk id="39" creationId="{EF5D8A56-AB7D-4B1C-9A6E-EE6BFE45BA98}"/>
          </ac:spMkLst>
        </pc:spChg>
        <pc:spChg chg="del">
          <ac:chgData name="Estefania Gónzalez" userId="aa39a386-7dcb-454e-bee1-aebdeb88f2ae" providerId="ADAL" clId="{ECC08146-DF72-4529-8648-C200798EBF23}" dt="2022-12-21T14:33:33.514" v="946" actId="478"/>
          <ac:spMkLst>
            <pc:docMk/>
            <pc:sldMk cId="3639495752" sldId="452"/>
            <ac:spMk id="51" creationId="{73A67EDB-B614-4866-9A2A-84AA78F34FD6}"/>
          </ac:spMkLst>
        </pc:spChg>
        <pc:spChg chg="del">
          <ac:chgData name="Estefania Gónzalez" userId="aa39a386-7dcb-454e-bee1-aebdeb88f2ae" providerId="ADAL" clId="{ECC08146-DF72-4529-8648-C200798EBF23}" dt="2022-12-21T14:33:33.514" v="946" actId="478"/>
          <ac:spMkLst>
            <pc:docMk/>
            <pc:sldMk cId="3639495752" sldId="452"/>
            <ac:spMk id="52" creationId="{13CBC028-D7F2-4B1C-98A6-8A44EE360F41}"/>
          </ac:spMkLst>
        </pc:spChg>
        <pc:spChg chg="del mod">
          <ac:chgData name="Estefania Gónzalez" userId="aa39a386-7dcb-454e-bee1-aebdeb88f2ae" providerId="ADAL" clId="{ECC08146-DF72-4529-8648-C200798EBF23}" dt="2022-12-22T12:17:23.728" v="2882" actId="21"/>
          <ac:spMkLst>
            <pc:docMk/>
            <pc:sldMk cId="3639495752" sldId="452"/>
            <ac:spMk id="54" creationId="{0B4B7457-E71C-4345-AAAC-A73485BCF047}"/>
          </ac:spMkLst>
        </pc:spChg>
        <pc:spChg chg="del mod">
          <ac:chgData name="Estefania Gónzalez" userId="aa39a386-7dcb-454e-bee1-aebdeb88f2ae" providerId="ADAL" clId="{ECC08146-DF72-4529-8648-C200798EBF23}" dt="2022-12-21T16:50:24.425" v="1633" actId="478"/>
          <ac:spMkLst>
            <pc:docMk/>
            <pc:sldMk cId="3639495752" sldId="452"/>
            <ac:spMk id="63" creationId="{79B749EE-0737-4EB2-BE21-197F0CDCD711}"/>
          </ac:spMkLst>
        </pc:spChg>
        <pc:spChg chg="del mod">
          <ac:chgData name="Estefania Gónzalez" userId="aa39a386-7dcb-454e-bee1-aebdeb88f2ae" providerId="ADAL" clId="{ECC08146-DF72-4529-8648-C200798EBF23}" dt="2022-12-21T14:34:21.538" v="954" actId="478"/>
          <ac:spMkLst>
            <pc:docMk/>
            <pc:sldMk cId="3639495752" sldId="452"/>
            <ac:spMk id="64" creationId="{AAD8FFB7-C9C7-4A4E-BE81-A4C35E631E85}"/>
          </ac:spMkLst>
        </pc:spChg>
        <pc:spChg chg="del mod">
          <ac:chgData name="Estefania Gónzalez" userId="aa39a386-7dcb-454e-bee1-aebdeb88f2ae" providerId="ADAL" clId="{ECC08146-DF72-4529-8648-C200798EBF23}" dt="2022-12-22T12:17:23.728" v="2882" actId="21"/>
          <ac:spMkLst>
            <pc:docMk/>
            <pc:sldMk cId="3639495752" sldId="452"/>
            <ac:spMk id="73" creationId="{D14EC8F7-4FD3-4368-8DD1-82EF00DC7B6B}"/>
          </ac:spMkLst>
        </pc:spChg>
        <pc:grpChg chg="add mod">
          <ac:chgData name="Estefania Gónzalez" userId="aa39a386-7dcb-454e-bee1-aebdeb88f2ae" providerId="ADAL" clId="{ECC08146-DF72-4529-8648-C200798EBF23}" dt="2022-12-22T12:17:17.617" v="2881" actId="1076"/>
          <ac:grpSpMkLst>
            <pc:docMk/>
            <pc:sldMk cId="3639495752" sldId="452"/>
            <ac:grpSpMk id="12" creationId="{EDB1ADA0-CFB0-7B9C-5350-AC4ED0ACB8E9}"/>
          </ac:grpSpMkLst>
        </pc:grpChg>
        <pc:grpChg chg="del mod">
          <ac:chgData name="Estefania Gónzalez" userId="aa39a386-7dcb-454e-bee1-aebdeb88f2ae" providerId="ADAL" clId="{ECC08146-DF72-4529-8648-C200798EBF23}" dt="2022-12-22T12:17:23.728" v="2882" actId="21"/>
          <ac:grpSpMkLst>
            <pc:docMk/>
            <pc:sldMk cId="3639495752" sldId="452"/>
            <ac:grpSpMk id="69" creationId="{7D6E6181-A408-4BFF-8904-561F1C14CB08}"/>
          </ac:grpSpMkLst>
        </pc:grpChg>
        <pc:grpChg chg="del">
          <ac:chgData name="Estefania Gónzalez" userId="aa39a386-7dcb-454e-bee1-aebdeb88f2ae" providerId="ADAL" clId="{ECC08146-DF72-4529-8648-C200798EBF23}" dt="2022-12-21T16:56:07.727" v="1683" actId="478"/>
          <ac:grpSpMkLst>
            <pc:docMk/>
            <pc:sldMk cId="3639495752" sldId="452"/>
            <ac:grpSpMk id="83" creationId="{511188DA-BB0C-48B5-92E8-FBCE3C1A5DAD}"/>
          </ac:grpSpMkLst>
        </pc:grpChg>
        <pc:picChg chg="add mod">
          <ac:chgData name="Estefania Gónzalez" userId="aa39a386-7dcb-454e-bee1-aebdeb88f2ae" providerId="ADAL" clId="{ECC08146-DF72-4529-8648-C200798EBF23}" dt="2022-12-22T12:22:18.376" v="2998" actId="1076"/>
          <ac:picMkLst>
            <pc:docMk/>
            <pc:sldMk cId="3639495752" sldId="452"/>
            <ac:picMk id="3" creationId="{DF5F7150-21F5-2B02-D3A7-55C61CFE2707}"/>
          </ac:picMkLst>
        </pc:picChg>
        <pc:picChg chg="add mod">
          <ac:chgData name="Estefania Gónzalez" userId="aa39a386-7dcb-454e-bee1-aebdeb88f2ae" providerId="ADAL" clId="{ECC08146-DF72-4529-8648-C200798EBF23}" dt="2022-12-22T12:22:18.376" v="2998" actId="1076"/>
          <ac:picMkLst>
            <pc:docMk/>
            <pc:sldMk cId="3639495752" sldId="452"/>
            <ac:picMk id="9" creationId="{2F103FE2-81D6-6991-0655-FCE46AEB43D2}"/>
          </ac:picMkLst>
        </pc:picChg>
        <pc:picChg chg="add mod">
          <ac:chgData name="Estefania Gónzalez" userId="aa39a386-7dcb-454e-bee1-aebdeb88f2ae" providerId="ADAL" clId="{ECC08146-DF72-4529-8648-C200798EBF23}" dt="2022-12-21T17:07:29.458" v="1771"/>
          <ac:picMkLst>
            <pc:docMk/>
            <pc:sldMk cId="3639495752" sldId="452"/>
            <ac:picMk id="15" creationId="{63842F61-E98E-2BA0-F643-D713F650CB5F}"/>
          </ac:picMkLst>
        </pc:picChg>
        <pc:picChg chg="add del mod">
          <ac:chgData name="Estefania Gónzalez" userId="aa39a386-7dcb-454e-bee1-aebdeb88f2ae" providerId="ADAL" clId="{ECC08146-DF72-4529-8648-C200798EBF23}" dt="2022-12-21T16:59:57.846" v="1753" actId="478"/>
          <ac:picMkLst>
            <pc:docMk/>
            <pc:sldMk cId="3639495752" sldId="452"/>
            <ac:picMk id="16" creationId="{826BAA76-0716-C072-CC71-04FCA9624895}"/>
          </ac:picMkLst>
        </pc:picChg>
        <pc:picChg chg="add del mod">
          <ac:chgData name="Estefania Gónzalez" userId="aa39a386-7dcb-454e-bee1-aebdeb88f2ae" providerId="ADAL" clId="{ECC08146-DF72-4529-8648-C200798EBF23}" dt="2022-12-22T12:17:23.728" v="2882" actId="21"/>
          <ac:picMkLst>
            <pc:docMk/>
            <pc:sldMk cId="3639495752" sldId="452"/>
            <ac:picMk id="16" creationId="{E1649305-A543-B04F-6284-8ED99B2BE384}"/>
          </ac:picMkLst>
        </pc:picChg>
        <pc:picChg chg="add del mod">
          <ac:chgData name="Estefania Gónzalez" userId="aa39a386-7dcb-454e-bee1-aebdeb88f2ae" providerId="ADAL" clId="{ECC08146-DF72-4529-8648-C200798EBF23}" dt="2022-12-22T12:17:23.728" v="2882" actId="21"/>
          <ac:picMkLst>
            <pc:docMk/>
            <pc:sldMk cId="3639495752" sldId="452"/>
            <ac:picMk id="18" creationId="{518EE563-B1D1-3DE0-5233-AADB26F5DE40}"/>
          </ac:picMkLst>
        </pc:picChg>
        <pc:picChg chg="add del mod">
          <ac:chgData name="Estefania Gónzalez" userId="aa39a386-7dcb-454e-bee1-aebdeb88f2ae" providerId="ADAL" clId="{ECC08146-DF72-4529-8648-C200798EBF23}" dt="2022-12-22T12:17:23.728" v="2882" actId="21"/>
          <ac:picMkLst>
            <pc:docMk/>
            <pc:sldMk cId="3639495752" sldId="452"/>
            <ac:picMk id="23" creationId="{0C438DFE-B998-605D-3246-7AFF7579B187}"/>
          </ac:picMkLst>
        </pc:picChg>
        <pc:picChg chg="del">
          <ac:chgData name="Estefania Gónzalez" userId="aa39a386-7dcb-454e-bee1-aebdeb88f2ae" providerId="ADAL" clId="{ECC08146-DF72-4529-8648-C200798EBF23}" dt="2022-12-21T14:33:33.514" v="946" actId="478"/>
          <ac:picMkLst>
            <pc:docMk/>
            <pc:sldMk cId="3639495752" sldId="452"/>
            <ac:picMk id="55" creationId="{B9FE09B4-2C11-4E1B-821B-676FC48D7132}"/>
          </ac:picMkLst>
        </pc:picChg>
        <pc:picChg chg="del">
          <ac:chgData name="Estefania Gónzalez" userId="aa39a386-7dcb-454e-bee1-aebdeb88f2ae" providerId="ADAL" clId="{ECC08146-DF72-4529-8648-C200798EBF23}" dt="2022-12-21T14:33:33.514" v="946" actId="478"/>
          <ac:picMkLst>
            <pc:docMk/>
            <pc:sldMk cId="3639495752" sldId="452"/>
            <ac:picMk id="57" creationId="{288EBFE8-E70B-4DD8-B8D8-61B1F4BFDD75}"/>
          </ac:picMkLst>
        </pc:picChg>
        <pc:picChg chg="mod">
          <ac:chgData name="Estefania Gónzalez" userId="aa39a386-7dcb-454e-bee1-aebdeb88f2ae" providerId="ADAL" clId="{ECC08146-DF72-4529-8648-C200798EBF23}" dt="2022-12-21T16:58:36.115" v="1744" actId="14826"/>
          <ac:picMkLst>
            <pc:docMk/>
            <pc:sldMk cId="3639495752" sldId="452"/>
            <ac:picMk id="60" creationId="{91B137E2-5CFD-49A3-8634-2ACD28E08030}"/>
          </ac:picMkLst>
        </pc:picChg>
        <pc:picChg chg="mod">
          <ac:chgData name="Estefania Gónzalez" userId="aa39a386-7dcb-454e-bee1-aebdeb88f2ae" providerId="ADAL" clId="{ECC08146-DF72-4529-8648-C200798EBF23}" dt="2022-12-21T17:00:38.265" v="1761" actId="14826"/>
          <ac:picMkLst>
            <pc:docMk/>
            <pc:sldMk cId="3639495752" sldId="452"/>
            <ac:picMk id="72" creationId="{A84A615F-3F87-4E14-82B4-1BF837AAD559}"/>
          </ac:picMkLst>
        </pc:picChg>
      </pc:sldChg>
      <pc:sldChg chg="addSp delSp modSp add mod modCm">
        <pc:chgData name="Estefania Gónzalez" userId="aa39a386-7dcb-454e-bee1-aebdeb88f2ae" providerId="ADAL" clId="{ECC08146-DF72-4529-8648-C200798EBF23}" dt="2022-12-23T14:24:02.765" v="3445" actId="1076"/>
        <pc:sldMkLst>
          <pc:docMk/>
          <pc:sldMk cId="1110328116" sldId="453"/>
        </pc:sldMkLst>
        <pc:spChg chg="mod">
          <ac:chgData name="Estefania Gónzalez" userId="aa39a386-7dcb-454e-bee1-aebdeb88f2ae" providerId="ADAL" clId="{ECC08146-DF72-4529-8648-C200798EBF23}" dt="2022-12-22T12:15:30.974" v="2850" actId="1076"/>
          <ac:spMkLst>
            <pc:docMk/>
            <pc:sldMk cId="1110328116" sldId="453"/>
            <ac:spMk id="2" creationId="{919F4402-A569-42E7-B738-945FB5270500}"/>
          </ac:spMkLst>
        </pc:spChg>
        <pc:spChg chg="add del mod">
          <ac:chgData name="Estefania Gónzalez" userId="aa39a386-7dcb-454e-bee1-aebdeb88f2ae" providerId="ADAL" clId="{ECC08146-DF72-4529-8648-C200798EBF23}" dt="2022-12-22T09:27:48.092" v="2085" actId="21"/>
          <ac:spMkLst>
            <pc:docMk/>
            <pc:sldMk cId="1110328116" sldId="453"/>
            <ac:spMk id="5" creationId="{86BFD713-5CCB-1B80-96B8-4702D5B02840}"/>
          </ac:spMkLst>
        </pc:spChg>
        <pc:spChg chg="add del mod">
          <ac:chgData name="Estefania Gónzalez" userId="aa39a386-7dcb-454e-bee1-aebdeb88f2ae" providerId="ADAL" clId="{ECC08146-DF72-4529-8648-C200798EBF23}" dt="2022-12-22T09:27:48.092" v="2085" actId="21"/>
          <ac:spMkLst>
            <pc:docMk/>
            <pc:sldMk cId="1110328116" sldId="453"/>
            <ac:spMk id="6" creationId="{75B0969F-22D4-F5F9-30ED-AC750793B634}"/>
          </ac:spMkLst>
        </pc:spChg>
        <pc:spChg chg="del mod">
          <ac:chgData name="Estefania Gónzalez" userId="aa39a386-7dcb-454e-bee1-aebdeb88f2ae" providerId="ADAL" clId="{ECC08146-DF72-4529-8648-C200798EBF23}" dt="2022-12-21T15:57:22.786" v="1423" actId="478"/>
          <ac:spMkLst>
            <pc:docMk/>
            <pc:sldMk cId="1110328116" sldId="453"/>
            <ac:spMk id="6" creationId="{9AC3E79B-D14C-6ACB-648A-994CBE85E51B}"/>
          </ac:spMkLst>
        </pc:spChg>
        <pc:spChg chg="del mod">
          <ac:chgData name="Estefania Gónzalez" userId="aa39a386-7dcb-454e-bee1-aebdeb88f2ae" providerId="ADAL" clId="{ECC08146-DF72-4529-8648-C200798EBF23}" dt="2022-12-21T15:57:22.786" v="1423" actId="478"/>
          <ac:spMkLst>
            <pc:docMk/>
            <pc:sldMk cId="1110328116" sldId="453"/>
            <ac:spMk id="7" creationId="{31802D4C-9D4C-10DE-5097-6840E3B3B934}"/>
          </ac:spMkLst>
        </pc:spChg>
        <pc:spChg chg="add del mod">
          <ac:chgData name="Estefania Gónzalez" userId="aa39a386-7dcb-454e-bee1-aebdeb88f2ae" providerId="ADAL" clId="{ECC08146-DF72-4529-8648-C200798EBF23}" dt="2022-12-22T09:27:48.092" v="2085" actId="21"/>
          <ac:spMkLst>
            <pc:docMk/>
            <pc:sldMk cId="1110328116" sldId="453"/>
            <ac:spMk id="7" creationId="{98A3F620-4A41-87B6-C508-6F37E130F0B4}"/>
          </ac:spMkLst>
        </pc:spChg>
        <pc:spChg chg="del mod">
          <ac:chgData name="Estefania Gónzalez" userId="aa39a386-7dcb-454e-bee1-aebdeb88f2ae" providerId="ADAL" clId="{ECC08146-DF72-4529-8648-C200798EBF23}" dt="2022-12-21T15:57:22.786" v="1423" actId="478"/>
          <ac:spMkLst>
            <pc:docMk/>
            <pc:sldMk cId="1110328116" sldId="453"/>
            <ac:spMk id="8" creationId="{12FE3BE8-BF30-4F2E-6B59-6A73178046C8}"/>
          </ac:spMkLst>
        </pc:spChg>
        <pc:spChg chg="add del mod">
          <ac:chgData name="Estefania Gónzalez" userId="aa39a386-7dcb-454e-bee1-aebdeb88f2ae" providerId="ADAL" clId="{ECC08146-DF72-4529-8648-C200798EBF23}" dt="2022-12-22T09:27:51.260" v="2086" actId="478"/>
          <ac:spMkLst>
            <pc:docMk/>
            <pc:sldMk cId="1110328116" sldId="453"/>
            <ac:spMk id="8" creationId="{15A9E9FB-E51C-0418-8A6E-F504B55BC3EB}"/>
          </ac:spMkLst>
        </pc:spChg>
        <pc:spChg chg="del mod">
          <ac:chgData name="Estefania Gónzalez" userId="aa39a386-7dcb-454e-bee1-aebdeb88f2ae" providerId="ADAL" clId="{ECC08146-DF72-4529-8648-C200798EBF23}" dt="2022-12-21T15:57:22.786" v="1423" actId="478"/>
          <ac:spMkLst>
            <pc:docMk/>
            <pc:sldMk cId="1110328116" sldId="453"/>
            <ac:spMk id="9" creationId="{915310A2-1E45-DB44-41B3-13B8EE928AF2}"/>
          </ac:spMkLst>
        </pc:spChg>
        <pc:spChg chg="add del mod">
          <ac:chgData name="Estefania Gónzalez" userId="aa39a386-7dcb-454e-bee1-aebdeb88f2ae" providerId="ADAL" clId="{ECC08146-DF72-4529-8648-C200798EBF23}" dt="2022-12-22T09:30:30.964" v="2102" actId="21"/>
          <ac:spMkLst>
            <pc:docMk/>
            <pc:sldMk cId="1110328116" sldId="453"/>
            <ac:spMk id="10" creationId="{0B4E8C02-5C72-CFEB-244D-DEB534C72956}"/>
          </ac:spMkLst>
        </pc:spChg>
        <pc:spChg chg="del mod">
          <ac:chgData name="Estefania Gónzalez" userId="aa39a386-7dcb-454e-bee1-aebdeb88f2ae" providerId="ADAL" clId="{ECC08146-DF72-4529-8648-C200798EBF23}" dt="2022-12-21T15:57:22.786" v="1423" actId="478"/>
          <ac:spMkLst>
            <pc:docMk/>
            <pc:sldMk cId="1110328116" sldId="453"/>
            <ac:spMk id="10" creationId="{A0D56874-E3E1-6430-6B77-FAE5B3699A11}"/>
          </ac:spMkLst>
        </pc:spChg>
        <pc:spChg chg="del mod">
          <ac:chgData name="Estefania Gónzalez" userId="aa39a386-7dcb-454e-bee1-aebdeb88f2ae" providerId="ADAL" clId="{ECC08146-DF72-4529-8648-C200798EBF23}" dt="2022-12-21T15:57:22.786" v="1423" actId="478"/>
          <ac:spMkLst>
            <pc:docMk/>
            <pc:sldMk cId="1110328116" sldId="453"/>
            <ac:spMk id="11" creationId="{948AC0C0-A9C9-A3D2-EABD-B437F96F1E59}"/>
          </ac:spMkLst>
        </pc:spChg>
        <pc:spChg chg="add del mod">
          <ac:chgData name="Estefania Gónzalez" userId="aa39a386-7dcb-454e-bee1-aebdeb88f2ae" providerId="ADAL" clId="{ECC08146-DF72-4529-8648-C200798EBF23}" dt="2022-12-22T09:30:30.964" v="2102" actId="21"/>
          <ac:spMkLst>
            <pc:docMk/>
            <pc:sldMk cId="1110328116" sldId="453"/>
            <ac:spMk id="11" creationId="{B1649258-B926-4A0E-DF23-50C53E058435}"/>
          </ac:spMkLst>
        </pc:spChg>
        <pc:spChg chg="del">
          <ac:chgData name="Estefania Gónzalez" userId="aa39a386-7dcb-454e-bee1-aebdeb88f2ae" providerId="ADAL" clId="{ECC08146-DF72-4529-8648-C200798EBF23}" dt="2022-12-21T15:57:22.786" v="1423" actId="478"/>
          <ac:spMkLst>
            <pc:docMk/>
            <pc:sldMk cId="1110328116" sldId="453"/>
            <ac:spMk id="12" creationId="{E22DD8C7-36A3-6D5B-F676-DBB4A29A48AB}"/>
          </ac:spMkLst>
        </pc:spChg>
        <pc:spChg chg="add del mod">
          <ac:chgData name="Estefania Gónzalez" userId="aa39a386-7dcb-454e-bee1-aebdeb88f2ae" providerId="ADAL" clId="{ECC08146-DF72-4529-8648-C200798EBF23}" dt="2022-12-23T09:41:30.192" v="3123" actId="113"/>
          <ac:spMkLst>
            <pc:docMk/>
            <pc:sldMk cId="1110328116" sldId="453"/>
            <ac:spMk id="13" creationId="{700D176F-50BD-BE5C-06CF-519087B3D126}"/>
          </ac:spMkLst>
        </pc:spChg>
        <pc:spChg chg="add del mod">
          <ac:chgData name="Estefania Gónzalez" userId="aa39a386-7dcb-454e-bee1-aebdeb88f2ae" providerId="ADAL" clId="{ECC08146-DF72-4529-8648-C200798EBF23}" dt="2022-12-22T12:15:30.974" v="2850" actId="1076"/>
          <ac:spMkLst>
            <pc:docMk/>
            <pc:sldMk cId="1110328116" sldId="453"/>
            <ac:spMk id="14" creationId="{C7E0BC4C-886C-DF9E-9B97-0211E80EB6B8}"/>
          </ac:spMkLst>
        </pc:spChg>
        <pc:spChg chg="add del mod">
          <ac:chgData name="Estefania Gónzalez" userId="aa39a386-7dcb-454e-bee1-aebdeb88f2ae" providerId="ADAL" clId="{ECC08146-DF72-4529-8648-C200798EBF23}" dt="2022-12-23T09:41:30.192" v="3123" actId="113"/>
          <ac:spMkLst>
            <pc:docMk/>
            <pc:sldMk cId="1110328116" sldId="453"/>
            <ac:spMk id="16" creationId="{4712E727-AD22-E102-CCA1-E4B46A810042}"/>
          </ac:spMkLst>
        </pc:spChg>
        <pc:spChg chg="add del mod">
          <ac:chgData name="Estefania Gónzalez" userId="aa39a386-7dcb-454e-bee1-aebdeb88f2ae" providerId="ADAL" clId="{ECC08146-DF72-4529-8648-C200798EBF23}" dt="2022-12-22T12:15:30.974" v="2850" actId="1076"/>
          <ac:spMkLst>
            <pc:docMk/>
            <pc:sldMk cId="1110328116" sldId="453"/>
            <ac:spMk id="17" creationId="{BCABB34F-A34E-BCB7-F094-1151A70DA24F}"/>
          </ac:spMkLst>
        </pc:spChg>
        <pc:spChg chg="del">
          <ac:chgData name="Estefania Gónzalez" userId="aa39a386-7dcb-454e-bee1-aebdeb88f2ae" providerId="ADAL" clId="{ECC08146-DF72-4529-8648-C200798EBF23}" dt="2022-12-21T15:57:22.786" v="1423" actId="478"/>
          <ac:spMkLst>
            <pc:docMk/>
            <pc:sldMk cId="1110328116" sldId="453"/>
            <ac:spMk id="18" creationId="{286C8E39-F499-4F0D-8F34-0A70461F20F6}"/>
          </ac:spMkLst>
        </pc:spChg>
        <pc:spChg chg="add del mod">
          <ac:chgData name="Estefania Gónzalez" userId="aa39a386-7dcb-454e-bee1-aebdeb88f2ae" providerId="ADAL" clId="{ECC08146-DF72-4529-8648-C200798EBF23}" dt="2022-12-22T09:27:48.092" v="2085" actId="21"/>
          <ac:spMkLst>
            <pc:docMk/>
            <pc:sldMk cId="1110328116" sldId="453"/>
            <ac:spMk id="20" creationId="{12B8F187-B44C-5A5B-290D-043FEB77CAC0}"/>
          </ac:spMkLst>
        </pc:spChg>
        <pc:spChg chg="mod">
          <ac:chgData name="Estefania Gónzalez" userId="aa39a386-7dcb-454e-bee1-aebdeb88f2ae" providerId="ADAL" clId="{ECC08146-DF72-4529-8648-C200798EBF23}" dt="2022-12-23T09:41:30.192" v="3123" actId="113"/>
          <ac:spMkLst>
            <pc:docMk/>
            <pc:sldMk cId="1110328116" sldId="453"/>
            <ac:spMk id="21" creationId="{B7524431-80CC-444E-85E5-908826CE2FB3}"/>
          </ac:spMkLst>
        </pc:spChg>
        <pc:spChg chg="mod">
          <ac:chgData name="Estefania Gónzalez" userId="aa39a386-7dcb-454e-bee1-aebdeb88f2ae" providerId="ADAL" clId="{ECC08146-DF72-4529-8648-C200798EBF23}" dt="2022-12-23T09:44:40.305" v="3151" actId="113"/>
          <ac:spMkLst>
            <pc:docMk/>
            <pc:sldMk cId="1110328116" sldId="453"/>
            <ac:spMk id="22" creationId="{E9023A94-C929-492A-A05C-C37323C48B12}"/>
          </ac:spMkLst>
        </pc:spChg>
        <pc:spChg chg="del mod">
          <ac:chgData name="Estefania Gónzalez" userId="aa39a386-7dcb-454e-bee1-aebdeb88f2ae" providerId="ADAL" clId="{ECC08146-DF72-4529-8648-C200798EBF23}" dt="2022-12-22T09:27:48.092" v="2085" actId="21"/>
          <ac:spMkLst>
            <pc:docMk/>
            <pc:sldMk cId="1110328116" sldId="453"/>
            <ac:spMk id="23" creationId="{7954C8D8-ACAE-4CBE-892A-11E116B0CC11}"/>
          </ac:spMkLst>
        </pc:spChg>
        <pc:spChg chg="del mod">
          <ac:chgData name="Estefania Gónzalez" userId="aa39a386-7dcb-454e-bee1-aebdeb88f2ae" providerId="ADAL" clId="{ECC08146-DF72-4529-8648-C200798EBF23}" dt="2022-12-21T15:57:22.786" v="1423" actId="478"/>
          <ac:spMkLst>
            <pc:docMk/>
            <pc:sldMk cId="1110328116" sldId="453"/>
            <ac:spMk id="24" creationId="{AECF4D52-7FA7-4F1B-8981-749F6C206D7B}"/>
          </ac:spMkLst>
        </pc:spChg>
        <pc:spChg chg="del mod">
          <ac:chgData name="Estefania Gónzalez" userId="aa39a386-7dcb-454e-bee1-aebdeb88f2ae" providerId="ADAL" clId="{ECC08146-DF72-4529-8648-C200798EBF23}" dt="2022-12-21T15:57:22.786" v="1423" actId="478"/>
          <ac:spMkLst>
            <pc:docMk/>
            <pc:sldMk cId="1110328116" sldId="453"/>
            <ac:spMk id="25" creationId="{D276F1B4-5662-4A09-8F1C-876D38CEC985}"/>
          </ac:spMkLst>
        </pc:spChg>
        <pc:spChg chg="add del mod">
          <ac:chgData name="Estefania Gónzalez" userId="aa39a386-7dcb-454e-bee1-aebdeb88f2ae" providerId="ADAL" clId="{ECC08146-DF72-4529-8648-C200798EBF23}" dt="2022-12-23T09:41:30.192" v="3123" actId="113"/>
          <ac:spMkLst>
            <pc:docMk/>
            <pc:sldMk cId="1110328116" sldId="453"/>
            <ac:spMk id="25" creationId="{D81B0AF0-97A5-5BF6-7052-27AF9382DBE5}"/>
          </ac:spMkLst>
        </pc:spChg>
        <pc:spChg chg="add del mod">
          <ac:chgData name="Estefania Gónzalez" userId="aa39a386-7dcb-454e-bee1-aebdeb88f2ae" providerId="ADAL" clId="{ECC08146-DF72-4529-8648-C200798EBF23}" dt="2022-12-22T09:27:48.092" v="2085" actId="21"/>
          <ac:spMkLst>
            <pc:docMk/>
            <pc:sldMk cId="1110328116" sldId="453"/>
            <ac:spMk id="26" creationId="{CFF406D8-28E1-48B3-F694-90BFF3B91C18}"/>
          </ac:spMkLst>
        </pc:spChg>
        <pc:spChg chg="del mod">
          <ac:chgData name="Estefania Gónzalez" userId="aa39a386-7dcb-454e-bee1-aebdeb88f2ae" providerId="ADAL" clId="{ECC08146-DF72-4529-8648-C200798EBF23}" dt="2022-12-21T15:57:22.786" v="1423" actId="478"/>
          <ac:spMkLst>
            <pc:docMk/>
            <pc:sldMk cId="1110328116" sldId="453"/>
            <ac:spMk id="27" creationId="{BD2B7E67-1B1D-4693-BF1D-10FA2DE4F2A6}"/>
          </ac:spMkLst>
        </pc:spChg>
        <pc:spChg chg="add mod">
          <ac:chgData name="Estefania Gónzalez" userId="aa39a386-7dcb-454e-bee1-aebdeb88f2ae" providerId="ADAL" clId="{ECC08146-DF72-4529-8648-C200798EBF23}" dt="2022-12-23T09:41:30.192" v="3123" actId="113"/>
          <ac:spMkLst>
            <pc:docMk/>
            <pc:sldMk cId="1110328116" sldId="453"/>
            <ac:spMk id="27" creationId="{F896EBD7-889F-939C-1076-D5EB79469AA4}"/>
          </ac:spMkLst>
        </pc:spChg>
        <pc:spChg chg="add del mod">
          <ac:chgData name="Estefania Gónzalez" userId="aa39a386-7dcb-454e-bee1-aebdeb88f2ae" providerId="ADAL" clId="{ECC08146-DF72-4529-8648-C200798EBF23}" dt="2022-12-22T09:27:48.092" v="2085" actId="21"/>
          <ac:spMkLst>
            <pc:docMk/>
            <pc:sldMk cId="1110328116" sldId="453"/>
            <ac:spMk id="28" creationId="{952FB63B-90EB-213C-2DC8-BF95CFB37CFB}"/>
          </ac:spMkLst>
        </pc:spChg>
        <pc:spChg chg="mod">
          <ac:chgData name="Estefania Gónzalez" userId="aa39a386-7dcb-454e-bee1-aebdeb88f2ae" providerId="ADAL" clId="{ECC08146-DF72-4529-8648-C200798EBF23}" dt="2022-12-23T14:24:02.765" v="3445" actId="1076"/>
          <ac:spMkLst>
            <pc:docMk/>
            <pc:sldMk cId="1110328116" sldId="453"/>
            <ac:spMk id="30" creationId="{1302594C-1A0F-4A55-AC16-4D47F2C4505F}"/>
          </ac:spMkLst>
        </pc:spChg>
        <pc:spChg chg="mod">
          <ac:chgData name="Estefania Gónzalez" userId="aa39a386-7dcb-454e-bee1-aebdeb88f2ae" providerId="ADAL" clId="{ECC08146-DF72-4529-8648-C200798EBF23}" dt="2022-12-22T09:07:56.509" v="1996" actId="1076"/>
          <ac:spMkLst>
            <pc:docMk/>
            <pc:sldMk cId="1110328116" sldId="453"/>
            <ac:spMk id="31" creationId="{E748FBF7-261C-450F-AD14-6EEBA58E039A}"/>
          </ac:spMkLst>
        </pc:spChg>
        <pc:spChg chg="del mod">
          <ac:chgData name="Estefania Gónzalez" userId="aa39a386-7dcb-454e-bee1-aebdeb88f2ae" providerId="ADAL" clId="{ECC08146-DF72-4529-8648-C200798EBF23}" dt="2022-12-22T09:27:48.092" v="2085" actId="21"/>
          <ac:spMkLst>
            <pc:docMk/>
            <pc:sldMk cId="1110328116" sldId="453"/>
            <ac:spMk id="32" creationId="{2E70C1FF-6E33-4C17-8386-0C52FC373F2C}"/>
          </ac:spMkLst>
        </pc:spChg>
        <pc:spChg chg="del mod">
          <ac:chgData name="Estefania Gónzalez" userId="aa39a386-7dcb-454e-bee1-aebdeb88f2ae" providerId="ADAL" clId="{ECC08146-DF72-4529-8648-C200798EBF23}" dt="2022-12-21T15:57:22.786" v="1423" actId="478"/>
          <ac:spMkLst>
            <pc:docMk/>
            <pc:sldMk cId="1110328116" sldId="453"/>
            <ac:spMk id="33" creationId="{06B3640B-DEF5-47EF-B07F-8C8D9B193CD4}"/>
          </ac:spMkLst>
        </pc:spChg>
        <pc:spChg chg="add mod">
          <ac:chgData name="Estefania Gónzalez" userId="aa39a386-7dcb-454e-bee1-aebdeb88f2ae" providerId="ADAL" clId="{ECC08146-DF72-4529-8648-C200798EBF23}" dt="2022-12-23T14:23:54.261" v="3443" actId="554"/>
          <ac:spMkLst>
            <pc:docMk/>
            <pc:sldMk cId="1110328116" sldId="453"/>
            <ac:spMk id="33" creationId="{B83BA1F8-F542-B843-EC0B-BEDF8C403E46}"/>
          </ac:spMkLst>
        </pc:spChg>
        <pc:spChg chg="del mod">
          <ac:chgData name="Estefania Gónzalez" userId="aa39a386-7dcb-454e-bee1-aebdeb88f2ae" providerId="ADAL" clId="{ECC08146-DF72-4529-8648-C200798EBF23}" dt="2022-12-21T15:57:22.786" v="1423" actId="478"/>
          <ac:spMkLst>
            <pc:docMk/>
            <pc:sldMk cId="1110328116" sldId="453"/>
            <ac:spMk id="34" creationId="{322CB00B-4388-46DE-8120-CEFD7DFBDDD3}"/>
          </ac:spMkLst>
        </pc:spChg>
        <pc:spChg chg="add del mod">
          <ac:chgData name="Estefania Gónzalez" userId="aa39a386-7dcb-454e-bee1-aebdeb88f2ae" providerId="ADAL" clId="{ECC08146-DF72-4529-8648-C200798EBF23}" dt="2022-12-23T14:23:45.878" v="3441" actId="554"/>
          <ac:spMkLst>
            <pc:docMk/>
            <pc:sldMk cId="1110328116" sldId="453"/>
            <ac:spMk id="34" creationId="{734044BA-C06D-C997-DD31-D6CA09829177}"/>
          </ac:spMkLst>
        </pc:spChg>
        <pc:spChg chg="add mod">
          <ac:chgData name="Estefania Gónzalez" userId="aa39a386-7dcb-454e-bee1-aebdeb88f2ae" providerId="ADAL" clId="{ECC08146-DF72-4529-8648-C200798EBF23}" dt="2022-12-22T12:15:30.974" v="2850" actId="1076"/>
          <ac:spMkLst>
            <pc:docMk/>
            <pc:sldMk cId="1110328116" sldId="453"/>
            <ac:spMk id="35" creationId="{C84727AF-60C5-B4E1-9825-0317CAAF8B3B}"/>
          </ac:spMkLst>
        </pc:spChg>
        <pc:spChg chg="del mod">
          <ac:chgData name="Estefania Gónzalez" userId="aa39a386-7dcb-454e-bee1-aebdeb88f2ae" providerId="ADAL" clId="{ECC08146-DF72-4529-8648-C200798EBF23}" dt="2022-12-21T15:57:22.786" v="1423" actId="478"/>
          <ac:spMkLst>
            <pc:docMk/>
            <pc:sldMk cId="1110328116" sldId="453"/>
            <ac:spMk id="36" creationId="{E5A57F8F-5E99-40F5-BE33-2E10ADA75861}"/>
          </ac:spMkLst>
        </pc:spChg>
        <pc:spChg chg="add mod">
          <ac:chgData name="Estefania Gónzalez" userId="aa39a386-7dcb-454e-bee1-aebdeb88f2ae" providerId="ADAL" clId="{ECC08146-DF72-4529-8648-C200798EBF23}" dt="2022-12-22T12:15:30.974" v="2850" actId="1076"/>
          <ac:spMkLst>
            <pc:docMk/>
            <pc:sldMk cId="1110328116" sldId="453"/>
            <ac:spMk id="36" creationId="{FE961BD7-5932-F7EA-1AAB-E5F4334715D3}"/>
          </ac:spMkLst>
        </pc:spChg>
        <pc:spChg chg="add mod">
          <ac:chgData name="Estefania Gónzalez" userId="aa39a386-7dcb-454e-bee1-aebdeb88f2ae" providerId="ADAL" clId="{ECC08146-DF72-4529-8648-C200798EBF23}" dt="2022-12-23T14:23:57.785" v="3444" actId="554"/>
          <ac:spMkLst>
            <pc:docMk/>
            <pc:sldMk cId="1110328116" sldId="453"/>
            <ac:spMk id="39" creationId="{898B627C-F55F-BA30-AE29-6C6C9012ADA7}"/>
          </ac:spMkLst>
        </pc:spChg>
        <pc:spChg chg="del mod">
          <ac:chgData name="Estefania Gónzalez" userId="aa39a386-7dcb-454e-bee1-aebdeb88f2ae" providerId="ADAL" clId="{ECC08146-DF72-4529-8648-C200798EBF23}" dt="2022-12-21T15:57:01.166" v="1420" actId="478"/>
          <ac:spMkLst>
            <pc:docMk/>
            <pc:sldMk cId="1110328116" sldId="453"/>
            <ac:spMk id="39" creationId="{EF5D8A56-AB7D-4B1C-9A6E-EE6BFE45BA98}"/>
          </ac:spMkLst>
        </pc:spChg>
        <pc:spChg chg="add del mod">
          <ac:chgData name="Estefania Gónzalez" userId="aa39a386-7dcb-454e-bee1-aebdeb88f2ae" providerId="ADAL" clId="{ECC08146-DF72-4529-8648-C200798EBF23}" dt="2022-12-22T12:15:30.974" v="2850" actId="1076"/>
          <ac:spMkLst>
            <pc:docMk/>
            <pc:sldMk cId="1110328116" sldId="453"/>
            <ac:spMk id="40" creationId="{12957CD3-F9C5-A9B7-95CC-BDB5FE4672B7}"/>
          </ac:spMkLst>
        </pc:spChg>
        <pc:spChg chg="del mod">
          <ac:chgData name="Estefania Gónzalez" userId="aa39a386-7dcb-454e-bee1-aebdeb88f2ae" providerId="ADAL" clId="{ECC08146-DF72-4529-8648-C200798EBF23}" dt="2022-12-21T15:57:22.786" v="1423" actId="478"/>
          <ac:spMkLst>
            <pc:docMk/>
            <pc:sldMk cId="1110328116" sldId="453"/>
            <ac:spMk id="40" creationId="{3221C390-A2DC-4457-947F-6AE42C10B35A}"/>
          </ac:spMkLst>
        </pc:spChg>
        <pc:spChg chg="del mod">
          <ac:chgData name="Estefania Gónzalez" userId="aa39a386-7dcb-454e-bee1-aebdeb88f2ae" providerId="ADAL" clId="{ECC08146-DF72-4529-8648-C200798EBF23}" dt="2022-12-21T15:57:22.786" v="1423" actId="478"/>
          <ac:spMkLst>
            <pc:docMk/>
            <pc:sldMk cId="1110328116" sldId="453"/>
            <ac:spMk id="46" creationId="{679EABC1-0C06-4421-9779-25D43F264234}"/>
          </ac:spMkLst>
        </pc:spChg>
        <pc:spChg chg="add del mod">
          <ac:chgData name="Estefania Gónzalez" userId="aa39a386-7dcb-454e-bee1-aebdeb88f2ae" providerId="ADAL" clId="{ECC08146-DF72-4529-8648-C200798EBF23}" dt="2022-12-22T09:30:30.964" v="2102" actId="21"/>
          <ac:spMkLst>
            <pc:docMk/>
            <pc:sldMk cId="1110328116" sldId="453"/>
            <ac:spMk id="46" creationId="{6C2999AD-9370-5F76-A2F4-E9D7D36A1C04}"/>
          </ac:spMkLst>
        </pc:spChg>
        <pc:spChg chg="mod">
          <ac:chgData name="Estefania Gónzalez" userId="aa39a386-7dcb-454e-bee1-aebdeb88f2ae" providerId="ADAL" clId="{ECC08146-DF72-4529-8648-C200798EBF23}" dt="2022-12-21T16:03:28.636" v="1435" actId="27803"/>
          <ac:spMkLst>
            <pc:docMk/>
            <pc:sldMk cId="1110328116" sldId="453"/>
            <ac:spMk id="47" creationId="{27D64D8D-F7B7-E901-4E67-04351B76CFD9}"/>
          </ac:spMkLst>
        </pc:spChg>
        <pc:spChg chg="add mod">
          <ac:chgData name="Estefania Gónzalez" userId="aa39a386-7dcb-454e-bee1-aebdeb88f2ae" providerId="ADAL" clId="{ECC08146-DF72-4529-8648-C200798EBF23}" dt="2022-12-23T14:23:50.553" v="3442" actId="554"/>
          <ac:spMkLst>
            <pc:docMk/>
            <pc:sldMk cId="1110328116" sldId="453"/>
            <ac:spMk id="47" creationId="{340C3D3E-8292-B2E1-D31C-4D92EEE0EDDE}"/>
          </ac:spMkLst>
        </pc:spChg>
        <pc:spChg chg="add mod">
          <ac:chgData name="Estefania Gónzalez" userId="aa39a386-7dcb-454e-bee1-aebdeb88f2ae" providerId="ADAL" clId="{ECC08146-DF72-4529-8648-C200798EBF23}" dt="2022-12-23T14:23:24.839" v="3437" actId="1076"/>
          <ac:spMkLst>
            <pc:docMk/>
            <pc:sldMk cId="1110328116" sldId="453"/>
            <ac:spMk id="48" creationId="{4566FE3B-2B43-94D2-654B-820356D8DF23}"/>
          </ac:spMkLst>
        </pc:spChg>
        <pc:spChg chg="mod">
          <ac:chgData name="Estefania Gónzalez" userId="aa39a386-7dcb-454e-bee1-aebdeb88f2ae" providerId="ADAL" clId="{ECC08146-DF72-4529-8648-C200798EBF23}" dt="2022-12-21T16:03:28.636" v="1435" actId="27803"/>
          <ac:spMkLst>
            <pc:docMk/>
            <pc:sldMk cId="1110328116" sldId="453"/>
            <ac:spMk id="48" creationId="{E59AD1D6-0B81-2381-70E6-46C30AC9BFEF}"/>
          </ac:spMkLst>
        </pc:spChg>
        <pc:spChg chg="del mod">
          <ac:chgData name="Estefania Gónzalez" userId="aa39a386-7dcb-454e-bee1-aebdeb88f2ae" providerId="ADAL" clId="{ECC08146-DF72-4529-8648-C200798EBF23}" dt="2022-12-21T15:57:22.786" v="1423" actId="478"/>
          <ac:spMkLst>
            <pc:docMk/>
            <pc:sldMk cId="1110328116" sldId="453"/>
            <ac:spMk id="49" creationId="{2B622BFD-45A1-44E1-97DF-201BCD5672FE}"/>
          </ac:spMkLst>
        </pc:spChg>
        <pc:spChg chg="add del mod">
          <ac:chgData name="Estefania Gónzalez" userId="aa39a386-7dcb-454e-bee1-aebdeb88f2ae" providerId="ADAL" clId="{ECC08146-DF72-4529-8648-C200798EBF23}" dt="2022-12-23T14:23:41.667" v="3440" actId="554"/>
          <ac:spMkLst>
            <pc:docMk/>
            <pc:sldMk cId="1110328116" sldId="453"/>
            <ac:spMk id="49" creationId="{AE748ABA-8216-1665-666C-1654480B086C}"/>
          </ac:spMkLst>
        </pc:spChg>
        <pc:spChg chg="mod">
          <ac:chgData name="Estefania Gónzalez" userId="aa39a386-7dcb-454e-bee1-aebdeb88f2ae" providerId="ADAL" clId="{ECC08146-DF72-4529-8648-C200798EBF23}" dt="2022-12-21T16:03:28.636" v="1435" actId="27803"/>
          <ac:spMkLst>
            <pc:docMk/>
            <pc:sldMk cId="1110328116" sldId="453"/>
            <ac:spMk id="50" creationId="{431F6D06-E20D-6FF7-4CFA-5A9CDC564680}"/>
          </ac:spMkLst>
        </pc:spChg>
        <pc:spChg chg="add mod">
          <ac:chgData name="Estefania Gónzalez" userId="aa39a386-7dcb-454e-bee1-aebdeb88f2ae" providerId="ADAL" clId="{ECC08146-DF72-4529-8648-C200798EBF23}" dt="2022-12-23T14:23:54.261" v="3443" actId="554"/>
          <ac:spMkLst>
            <pc:docMk/>
            <pc:sldMk cId="1110328116" sldId="453"/>
            <ac:spMk id="51" creationId="{1CAC4AE5-C18B-DED2-0E0C-E4E2414AB6D5}"/>
          </ac:spMkLst>
        </pc:spChg>
        <pc:spChg chg="del mod">
          <ac:chgData name="Estefania Gónzalez" userId="aa39a386-7dcb-454e-bee1-aebdeb88f2ae" providerId="ADAL" clId="{ECC08146-DF72-4529-8648-C200798EBF23}" dt="2022-12-21T15:57:01.166" v="1420" actId="478"/>
          <ac:spMkLst>
            <pc:docMk/>
            <pc:sldMk cId="1110328116" sldId="453"/>
            <ac:spMk id="51" creationId="{73A67EDB-B614-4866-9A2A-84AA78F34FD6}"/>
          </ac:spMkLst>
        </pc:spChg>
        <pc:spChg chg="del mod">
          <ac:chgData name="Estefania Gónzalez" userId="aa39a386-7dcb-454e-bee1-aebdeb88f2ae" providerId="ADAL" clId="{ECC08146-DF72-4529-8648-C200798EBF23}" dt="2022-12-21T15:57:01.166" v="1420" actId="478"/>
          <ac:spMkLst>
            <pc:docMk/>
            <pc:sldMk cId="1110328116" sldId="453"/>
            <ac:spMk id="52" creationId="{13CBC028-D7F2-4B1C-98A6-8A44EE360F41}"/>
          </ac:spMkLst>
        </pc:spChg>
        <pc:spChg chg="add mod">
          <ac:chgData name="Estefania Gónzalez" userId="aa39a386-7dcb-454e-bee1-aebdeb88f2ae" providerId="ADAL" clId="{ECC08146-DF72-4529-8648-C200798EBF23}" dt="2022-12-23T14:23:57.785" v="3444" actId="554"/>
          <ac:spMkLst>
            <pc:docMk/>
            <pc:sldMk cId="1110328116" sldId="453"/>
            <ac:spMk id="52" creationId="{171856EE-250D-374F-B67C-40082C55508A}"/>
          </ac:spMkLst>
        </pc:spChg>
        <pc:spChg chg="mod">
          <ac:chgData name="Estefania Gónzalez" userId="aa39a386-7dcb-454e-bee1-aebdeb88f2ae" providerId="ADAL" clId="{ECC08146-DF72-4529-8648-C200798EBF23}" dt="2022-12-21T16:03:28.636" v="1435" actId="27803"/>
          <ac:spMkLst>
            <pc:docMk/>
            <pc:sldMk cId="1110328116" sldId="453"/>
            <ac:spMk id="53" creationId="{3898BC0D-A19D-B4E1-DD4E-D141136C7749}"/>
          </ac:spMkLst>
        </pc:spChg>
        <pc:spChg chg="add mod">
          <ac:chgData name="Estefania Gónzalez" userId="aa39a386-7dcb-454e-bee1-aebdeb88f2ae" providerId="ADAL" clId="{ECC08146-DF72-4529-8648-C200798EBF23}" dt="2022-12-23T14:23:50.553" v="3442" actId="554"/>
          <ac:spMkLst>
            <pc:docMk/>
            <pc:sldMk cId="1110328116" sldId="453"/>
            <ac:spMk id="53" creationId="{8440362F-BBF0-5A64-BF83-692E5F92E065}"/>
          </ac:spMkLst>
        </pc:spChg>
        <pc:spChg chg="mod">
          <ac:chgData name="Estefania Gónzalez" userId="aa39a386-7dcb-454e-bee1-aebdeb88f2ae" providerId="ADAL" clId="{ECC08146-DF72-4529-8648-C200798EBF23}" dt="2022-12-21T16:03:28.636" v="1435" actId="27803"/>
          <ac:spMkLst>
            <pc:docMk/>
            <pc:sldMk cId="1110328116" sldId="453"/>
            <ac:spMk id="54" creationId="{2FF4E334-604F-4704-CEA0-8F3CC436B869}"/>
          </ac:spMkLst>
        </pc:spChg>
        <pc:spChg chg="add del mod">
          <ac:chgData name="Estefania Gónzalez" userId="aa39a386-7dcb-454e-bee1-aebdeb88f2ae" providerId="ADAL" clId="{ECC08146-DF72-4529-8648-C200798EBF23}" dt="2022-12-22T11:57:15.022" v="2757" actId="21"/>
          <ac:spMkLst>
            <pc:docMk/>
            <pc:sldMk cId="1110328116" sldId="453"/>
            <ac:spMk id="59" creationId="{8B12260E-807D-E48F-89C1-9AE1E03BBD2C}"/>
          </ac:spMkLst>
        </pc:spChg>
        <pc:spChg chg="mod">
          <ac:chgData name="Estefania Gónzalez" userId="aa39a386-7dcb-454e-bee1-aebdeb88f2ae" providerId="ADAL" clId="{ECC08146-DF72-4529-8648-C200798EBF23}" dt="2022-12-21T16:03:28.636" v="1435" actId="27803"/>
          <ac:spMkLst>
            <pc:docMk/>
            <pc:sldMk cId="1110328116" sldId="453"/>
            <ac:spMk id="59" creationId="{EFD4A2B6-4BF0-48A5-B8FA-1A9202359548}"/>
          </ac:spMkLst>
        </pc:spChg>
        <pc:spChg chg="add del mod">
          <ac:chgData name="Estefania Gónzalez" userId="aa39a386-7dcb-454e-bee1-aebdeb88f2ae" providerId="ADAL" clId="{ECC08146-DF72-4529-8648-C200798EBF23}" dt="2022-12-22T11:57:15.022" v="2757" actId="21"/>
          <ac:spMkLst>
            <pc:docMk/>
            <pc:sldMk cId="1110328116" sldId="453"/>
            <ac:spMk id="61" creationId="{F39947B1-9C43-CB1A-C51B-520EB5D7CB59}"/>
          </ac:spMkLst>
        </pc:spChg>
        <pc:spChg chg="mod">
          <ac:chgData name="Estefania Gónzalez" userId="aa39a386-7dcb-454e-bee1-aebdeb88f2ae" providerId="ADAL" clId="{ECC08146-DF72-4529-8648-C200798EBF23}" dt="2022-12-21T16:03:28.636" v="1435" actId="27803"/>
          <ac:spMkLst>
            <pc:docMk/>
            <pc:sldMk cId="1110328116" sldId="453"/>
            <ac:spMk id="61" creationId="{FBD73426-7272-1FC3-83F4-DD232650E528}"/>
          </ac:spMkLst>
        </pc:spChg>
        <pc:spChg chg="add del mod">
          <ac:chgData name="Estefania Gónzalez" userId="aa39a386-7dcb-454e-bee1-aebdeb88f2ae" providerId="ADAL" clId="{ECC08146-DF72-4529-8648-C200798EBF23}" dt="2022-12-22T11:57:15.022" v="2757" actId="21"/>
          <ac:spMkLst>
            <pc:docMk/>
            <pc:sldMk cId="1110328116" sldId="453"/>
            <ac:spMk id="62" creationId="{38CEA5F4-515B-AC26-8017-2792DDDB2243}"/>
          </ac:spMkLst>
        </pc:spChg>
        <pc:spChg chg="mod">
          <ac:chgData name="Estefania Gónzalez" userId="aa39a386-7dcb-454e-bee1-aebdeb88f2ae" providerId="ADAL" clId="{ECC08146-DF72-4529-8648-C200798EBF23}" dt="2022-12-21T16:03:28.636" v="1435" actId="27803"/>
          <ac:spMkLst>
            <pc:docMk/>
            <pc:sldMk cId="1110328116" sldId="453"/>
            <ac:spMk id="63" creationId="{E00CA96B-32DF-D757-689B-B5281976E1D0}"/>
          </ac:spMkLst>
        </pc:spChg>
        <pc:spChg chg="mod">
          <ac:chgData name="Estefania Gónzalez" userId="aa39a386-7dcb-454e-bee1-aebdeb88f2ae" providerId="ADAL" clId="{ECC08146-DF72-4529-8648-C200798EBF23}" dt="2022-12-21T16:03:28.636" v="1435" actId="27803"/>
          <ac:spMkLst>
            <pc:docMk/>
            <pc:sldMk cId="1110328116" sldId="453"/>
            <ac:spMk id="64" creationId="{00F76A5E-16DA-1E71-3AA1-2BC6D2FF43DE}"/>
          </ac:spMkLst>
        </pc:spChg>
        <pc:spChg chg="add del mod">
          <ac:chgData name="Estefania Gónzalez" userId="aa39a386-7dcb-454e-bee1-aebdeb88f2ae" providerId="ADAL" clId="{ECC08146-DF72-4529-8648-C200798EBF23}" dt="2022-12-22T11:51:48.500" v="2722" actId="478"/>
          <ac:spMkLst>
            <pc:docMk/>
            <pc:sldMk cId="1110328116" sldId="453"/>
            <ac:spMk id="64" creationId="{53A3CFCE-B63A-A0E9-0B0B-3C2B5921731C}"/>
          </ac:spMkLst>
        </pc:spChg>
        <pc:spChg chg="del">
          <ac:chgData name="Estefania Gónzalez" userId="aa39a386-7dcb-454e-bee1-aebdeb88f2ae" providerId="ADAL" clId="{ECC08146-DF72-4529-8648-C200798EBF23}" dt="2022-12-21T15:57:22.786" v="1423" actId="478"/>
          <ac:spMkLst>
            <pc:docMk/>
            <pc:sldMk cId="1110328116" sldId="453"/>
            <ac:spMk id="65" creationId="{022CA3DA-378A-4E23-A961-AE827D48DC51}"/>
          </ac:spMkLst>
        </pc:spChg>
        <pc:spChg chg="mod">
          <ac:chgData name="Estefania Gónzalez" userId="aa39a386-7dcb-454e-bee1-aebdeb88f2ae" providerId="ADAL" clId="{ECC08146-DF72-4529-8648-C200798EBF23}" dt="2022-12-21T16:03:28.636" v="1435" actId="27803"/>
          <ac:spMkLst>
            <pc:docMk/>
            <pc:sldMk cId="1110328116" sldId="453"/>
            <ac:spMk id="66" creationId="{1DEAE957-5023-E551-1706-85118253D0A3}"/>
          </ac:spMkLst>
        </pc:spChg>
        <pc:spChg chg="add del mod">
          <ac:chgData name="Estefania Gónzalez" userId="aa39a386-7dcb-454e-bee1-aebdeb88f2ae" providerId="ADAL" clId="{ECC08146-DF72-4529-8648-C200798EBF23}" dt="2022-12-22T11:57:15.022" v="2757" actId="21"/>
          <ac:spMkLst>
            <pc:docMk/>
            <pc:sldMk cId="1110328116" sldId="453"/>
            <ac:spMk id="66" creationId="{72957736-E3C6-492C-3DA8-C2D28897631B}"/>
          </ac:spMkLst>
        </pc:spChg>
        <pc:spChg chg="add del mod">
          <ac:chgData name="Estefania Gónzalez" userId="aa39a386-7dcb-454e-bee1-aebdeb88f2ae" providerId="ADAL" clId="{ECC08146-DF72-4529-8648-C200798EBF23}" dt="2022-12-22T11:57:15.022" v="2757" actId="21"/>
          <ac:spMkLst>
            <pc:docMk/>
            <pc:sldMk cId="1110328116" sldId="453"/>
            <ac:spMk id="67" creationId="{19E35202-89A4-84DE-6E66-E7942F15166B}"/>
          </ac:spMkLst>
        </pc:spChg>
        <pc:spChg chg="mod">
          <ac:chgData name="Estefania Gónzalez" userId="aa39a386-7dcb-454e-bee1-aebdeb88f2ae" providerId="ADAL" clId="{ECC08146-DF72-4529-8648-C200798EBF23}" dt="2022-12-21T16:03:28.636" v="1435" actId="27803"/>
          <ac:spMkLst>
            <pc:docMk/>
            <pc:sldMk cId="1110328116" sldId="453"/>
            <ac:spMk id="67" creationId="{79DBF0BC-1509-1997-3A8D-352796400374}"/>
          </ac:spMkLst>
        </pc:spChg>
        <pc:spChg chg="add del mod">
          <ac:chgData name="Estefania Gónzalez" userId="aa39a386-7dcb-454e-bee1-aebdeb88f2ae" providerId="ADAL" clId="{ECC08146-DF72-4529-8648-C200798EBF23}" dt="2022-12-22T11:57:15.022" v="2757" actId="21"/>
          <ac:spMkLst>
            <pc:docMk/>
            <pc:sldMk cId="1110328116" sldId="453"/>
            <ac:spMk id="68" creationId="{84D45429-0676-C389-665C-9709566EAC32}"/>
          </ac:spMkLst>
        </pc:spChg>
        <pc:spChg chg="add del mod">
          <ac:chgData name="Estefania Gónzalez" userId="aa39a386-7dcb-454e-bee1-aebdeb88f2ae" providerId="ADAL" clId="{ECC08146-DF72-4529-8648-C200798EBF23}" dt="2022-12-22T11:49:03.428" v="2717" actId="478"/>
          <ac:spMkLst>
            <pc:docMk/>
            <pc:sldMk cId="1110328116" sldId="453"/>
            <ac:spMk id="70" creationId="{05B7B301-951D-D706-DC00-E9565419736D}"/>
          </ac:spMkLst>
        </pc:spChg>
        <pc:spChg chg="add mod">
          <ac:chgData name="Estefania Gónzalez" userId="aa39a386-7dcb-454e-bee1-aebdeb88f2ae" providerId="ADAL" clId="{ECC08146-DF72-4529-8648-C200798EBF23}" dt="2022-12-22T12:15:30.974" v="2850" actId="1076"/>
          <ac:spMkLst>
            <pc:docMk/>
            <pc:sldMk cId="1110328116" sldId="453"/>
            <ac:spMk id="72" creationId="{80D52895-26B2-ACA1-E9F5-6873277D77C7}"/>
          </ac:spMkLst>
        </pc:spChg>
        <pc:spChg chg="add mod">
          <ac:chgData name="Estefania Gónzalez" userId="aa39a386-7dcb-454e-bee1-aebdeb88f2ae" providerId="ADAL" clId="{ECC08146-DF72-4529-8648-C200798EBF23}" dt="2022-12-22T12:15:30.974" v="2850" actId="1076"/>
          <ac:spMkLst>
            <pc:docMk/>
            <pc:sldMk cId="1110328116" sldId="453"/>
            <ac:spMk id="73" creationId="{106941D1-538F-AE20-4FE5-1784D368899B}"/>
          </ac:spMkLst>
        </pc:spChg>
        <pc:spChg chg="add mod">
          <ac:chgData name="Estefania Gónzalez" userId="aa39a386-7dcb-454e-bee1-aebdeb88f2ae" providerId="ADAL" clId="{ECC08146-DF72-4529-8648-C200798EBF23}" dt="2022-12-22T09:07:56.509" v="1996" actId="1076"/>
          <ac:spMkLst>
            <pc:docMk/>
            <pc:sldMk cId="1110328116" sldId="453"/>
            <ac:spMk id="74" creationId="{DF8F3B41-82BF-DDF6-5C64-AAF44D2469C0}"/>
          </ac:spMkLst>
        </pc:spChg>
        <pc:spChg chg="add del mod">
          <ac:chgData name="Estefania Gónzalez" userId="aa39a386-7dcb-454e-bee1-aebdeb88f2ae" providerId="ADAL" clId="{ECC08146-DF72-4529-8648-C200798EBF23}" dt="2022-12-22T09:27:48.092" v="2085" actId="21"/>
          <ac:spMkLst>
            <pc:docMk/>
            <pc:sldMk cId="1110328116" sldId="453"/>
            <ac:spMk id="75" creationId="{E789774C-7826-1AF4-6E67-E254A9D56FE2}"/>
          </ac:spMkLst>
        </pc:spChg>
        <pc:spChg chg="add del mod">
          <ac:chgData name="Estefania Gónzalez" userId="aa39a386-7dcb-454e-bee1-aebdeb88f2ae" providerId="ADAL" clId="{ECC08146-DF72-4529-8648-C200798EBF23}" dt="2022-12-22T09:27:48.092" v="2085" actId="21"/>
          <ac:spMkLst>
            <pc:docMk/>
            <pc:sldMk cId="1110328116" sldId="453"/>
            <ac:spMk id="76" creationId="{188DE677-E66E-BA2D-8663-D13B369EA6E5}"/>
          </ac:spMkLst>
        </pc:spChg>
        <pc:spChg chg="add del mod">
          <ac:chgData name="Estefania Gónzalez" userId="aa39a386-7dcb-454e-bee1-aebdeb88f2ae" providerId="ADAL" clId="{ECC08146-DF72-4529-8648-C200798EBF23}" dt="2022-12-23T14:23:24.839" v="3437" actId="1076"/>
          <ac:spMkLst>
            <pc:docMk/>
            <pc:sldMk cId="1110328116" sldId="453"/>
            <ac:spMk id="77" creationId="{4C7F814D-6888-2BB8-0E2A-CE95D27D9DE8}"/>
          </ac:spMkLst>
        </pc:spChg>
        <pc:spChg chg="add del mod">
          <ac:chgData name="Estefania Gónzalez" userId="aa39a386-7dcb-454e-bee1-aebdeb88f2ae" providerId="ADAL" clId="{ECC08146-DF72-4529-8648-C200798EBF23}" dt="2022-12-23T14:23:26.969" v="3438" actId="1076"/>
          <ac:spMkLst>
            <pc:docMk/>
            <pc:sldMk cId="1110328116" sldId="453"/>
            <ac:spMk id="78" creationId="{0B614554-9CC0-0280-1497-38E7D51397FE}"/>
          </ac:spMkLst>
        </pc:spChg>
        <pc:spChg chg="mod">
          <ac:chgData name="Estefania Gónzalez" userId="aa39a386-7dcb-454e-bee1-aebdeb88f2ae" providerId="ADAL" clId="{ECC08146-DF72-4529-8648-C200798EBF23}" dt="2022-12-21T17:30:07.184" v="1799" actId="1076"/>
          <ac:spMkLst>
            <pc:docMk/>
            <pc:sldMk cId="1110328116" sldId="453"/>
            <ac:spMk id="80" creationId="{22990FB1-2F90-1F2E-C686-752FB680D777}"/>
          </ac:spMkLst>
        </pc:spChg>
        <pc:spChg chg="mod">
          <ac:chgData name="Estefania Gónzalez" userId="aa39a386-7dcb-454e-bee1-aebdeb88f2ae" providerId="ADAL" clId="{ECC08146-DF72-4529-8648-C200798EBF23}" dt="2022-12-21T17:53:59.357" v="1896" actId="20577"/>
          <ac:spMkLst>
            <pc:docMk/>
            <pc:sldMk cId="1110328116" sldId="453"/>
            <ac:spMk id="81" creationId="{27F64C3F-11AC-21CF-ECFE-B4E5A5523957}"/>
          </ac:spMkLst>
        </pc:spChg>
        <pc:spChg chg="add mod">
          <ac:chgData name="Estefania Gónzalez" userId="aa39a386-7dcb-454e-bee1-aebdeb88f2ae" providerId="ADAL" clId="{ECC08146-DF72-4529-8648-C200798EBF23}" dt="2022-12-23T09:44:40.305" v="3151" actId="113"/>
          <ac:spMkLst>
            <pc:docMk/>
            <pc:sldMk cId="1110328116" sldId="453"/>
            <ac:spMk id="84" creationId="{5EF93682-49BF-222C-7580-CB2791EE1124}"/>
          </ac:spMkLst>
        </pc:spChg>
        <pc:spChg chg="add mod">
          <ac:chgData name="Estefania Gónzalez" userId="aa39a386-7dcb-454e-bee1-aebdeb88f2ae" providerId="ADAL" clId="{ECC08146-DF72-4529-8648-C200798EBF23}" dt="2022-12-22T09:50:23.952" v="2225" actId="1076"/>
          <ac:spMkLst>
            <pc:docMk/>
            <pc:sldMk cId="1110328116" sldId="453"/>
            <ac:spMk id="85" creationId="{376DCEAF-B1A2-4E51-A609-CF99E920B644}"/>
          </ac:spMkLst>
        </pc:spChg>
        <pc:spChg chg="add mod">
          <ac:chgData name="Estefania Gónzalez" userId="aa39a386-7dcb-454e-bee1-aebdeb88f2ae" providerId="ADAL" clId="{ECC08146-DF72-4529-8648-C200798EBF23}" dt="2022-12-22T09:50:23.952" v="2225" actId="1076"/>
          <ac:spMkLst>
            <pc:docMk/>
            <pc:sldMk cId="1110328116" sldId="453"/>
            <ac:spMk id="88" creationId="{8FF01C7F-3B59-6A01-9C1A-65D112000F9D}"/>
          </ac:spMkLst>
        </pc:spChg>
        <pc:spChg chg="add mod ord">
          <ac:chgData name="Estefania Gónzalez" userId="aa39a386-7dcb-454e-bee1-aebdeb88f2ae" providerId="ADAL" clId="{ECC08146-DF72-4529-8648-C200798EBF23}" dt="2022-12-22T09:50:23.952" v="2225" actId="1076"/>
          <ac:spMkLst>
            <pc:docMk/>
            <pc:sldMk cId="1110328116" sldId="453"/>
            <ac:spMk id="91" creationId="{4B1E241D-C1F2-AC50-508D-4EB9172AA9AC}"/>
          </ac:spMkLst>
        </pc:spChg>
        <pc:spChg chg="add mod">
          <ac:chgData name="Estefania Gónzalez" userId="aa39a386-7dcb-454e-bee1-aebdeb88f2ae" providerId="ADAL" clId="{ECC08146-DF72-4529-8648-C200798EBF23}" dt="2022-12-23T09:41:30.192" v="3123" actId="113"/>
          <ac:spMkLst>
            <pc:docMk/>
            <pc:sldMk cId="1110328116" sldId="453"/>
            <ac:spMk id="92" creationId="{58934DF9-07E1-5C55-5AC2-BF4015B33AED}"/>
          </ac:spMkLst>
        </pc:spChg>
        <pc:spChg chg="add mod">
          <ac:chgData name="Estefania Gónzalez" userId="aa39a386-7dcb-454e-bee1-aebdeb88f2ae" providerId="ADAL" clId="{ECC08146-DF72-4529-8648-C200798EBF23}" dt="2022-12-23T14:23:45.878" v="3441" actId="554"/>
          <ac:spMkLst>
            <pc:docMk/>
            <pc:sldMk cId="1110328116" sldId="453"/>
            <ac:spMk id="93" creationId="{3C97C0C6-58F7-6392-9FD3-F5C1D471C475}"/>
          </ac:spMkLst>
        </pc:spChg>
        <pc:spChg chg="add mod">
          <ac:chgData name="Estefania Gónzalez" userId="aa39a386-7dcb-454e-bee1-aebdeb88f2ae" providerId="ADAL" clId="{ECC08146-DF72-4529-8648-C200798EBF23}" dt="2022-12-23T14:23:41.667" v="3440" actId="554"/>
          <ac:spMkLst>
            <pc:docMk/>
            <pc:sldMk cId="1110328116" sldId="453"/>
            <ac:spMk id="94" creationId="{345E83EA-EBD4-8249-338B-C1DE87AC3AA8}"/>
          </ac:spMkLst>
        </pc:spChg>
        <pc:spChg chg="add mod">
          <ac:chgData name="Estefania Gónzalez" userId="aa39a386-7dcb-454e-bee1-aebdeb88f2ae" providerId="ADAL" clId="{ECC08146-DF72-4529-8648-C200798EBF23}" dt="2022-12-23T09:41:30.192" v="3123" actId="113"/>
          <ac:spMkLst>
            <pc:docMk/>
            <pc:sldMk cId="1110328116" sldId="453"/>
            <ac:spMk id="95" creationId="{1E54D340-8770-9396-6B27-DA3A5E3A329F}"/>
          </ac:spMkLst>
        </pc:spChg>
        <pc:spChg chg="add mod">
          <ac:chgData name="Estefania Gónzalez" userId="aa39a386-7dcb-454e-bee1-aebdeb88f2ae" providerId="ADAL" clId="{ECC08146-DF72-4529-8648-C200798EBF23}" dt="2022-12-22T12:15:30.974" v="2850" actId="1076"/>
          <ac:spMkLst>
            <pc:docMk/>
            <pc:sldMk cId="1110328116" sldId="453"/>
            <ac:spMk id="96" creationId="{03DD352E-6170-2B69-0EB9-65C42B9C8563}"/>
          </ac:spMkLst>
        </pc:spChg>
        <pc:spChg chg="add mod">
          <ac:chgData name="Estefania Gónzalez" userId="aa39a386-7dcb-454e-bee1-aebdeb88f2ae" providerId="ADAL" clId="{ECC08146-DF72-4529-8648-C200798EBF23}" dt="2022-12-23T14:23:36.774" v="3439" actId="1076"/>
          <ac:spMkLst>
            <pc:docMk/>
            <pc:sldMk cId="1110328116" sldId="453"/>
            <ac:spMk id="97" creationId="{74D1F91C-2A11-1EC9-A794-E31C14BF1328}"/>
          </ac:spMkLst>
        </pc:spChg>
        <pc:grpChg chg="add del mod">
          <ac:chgData name="Estefania Gónzalez" userId="aa39a386-7dcb-454e-bee1-aebdeb88f2ae" providerId="ADAL" clId="{ECC08146-DF72-4529-8648-C200798EBF23}" dt="2022-12-21T16:03:28.636" v="1435" actId="27803"/>
          <ac:grpSpMkLst>
            <pc:docMk/>
            <pc:sldMk cId="1110328116" sldId="453"/>
            <ac:grpSpMk id="44" creationId="{CFC92ED7-9FFD-A3AA-88BF-9347E0216B60}"/>
          </ac:grpSpMkLst>
        </pc:grpChg>
        <pc:grpChg chg="mod">
          <ac:chgData name="Estefania Gónzalez" userId="aa39a386-7dcb-454e-bee1-aebdeb88f2ae" providerId="ADAL" clId="{ECC08146-DF72-4529-8648-C200798EBF23}" dt="2022-12-21T16:03:28.636" v="1435" actId="27803"/>
          <ac:grpSpMkLst>
            <pc:docMk/>
            <pc:sldMk cId="1110328116" sldId="453"/>
            <ac:grpSpMk id="45" creationId="{EBD27675-C11E-ACF2-7FC9-67A89A81C212}"/>
          </ac:grpSpMkLst>
        </pc:grpChg>
        <pc:grpChg chg="add del mod">
          <ac:chgData name="Estefania Gónzalez" userId="aa39a386-7dcb-454e-bee1-aebdeb88f2ae" providerId="ADAL" clId="{ECC08146-DF72-4529-8648-C200798EBF23}" dt="2022-12-22T12:15:06.496" v="2845" actId="478"/>
          <ac:grpSpMkLst>
            <pc:docMk/>
            <pc:sldMk cId="1110328116" sldId="453"/>
            <ac:grpSpMk id="79" creationId="{82A700C1-4D45-FCF4-261A-D7BCB8B748C1}"/>
          </ac:grpSpMkLst>
        </pc:grpChg>
        <pc:grpChg chg="add mod">
          <ac:chgData name="Estefania Gónzalez" userId="aa39a386-7dcb-454e-bee1-aebdeb88f2ae" providerId="ADAL" clId="{ECC08146-DF72-4529-8648-C200798EBF23}" dt="2022-12-22T12:15:30.974" v="2850" actId="1076"/>
          <ac:grpSpMkLst>
            <pc:docMk/>
            <pc:sldMk cId="1110328116" sldId="453"/>
            <ac:grpSpMk id="82" creationId="{BE37C93F-AE98-A723-142E-4AFB6F1E7B50}"/>
          </ac:grpSpMkLst>
        </pc:grpChg>
        <pc:grpChg chg="del">
          <ac:chgData name="Estefania Gónzalez" userId="aa39a386-7dcb-454e-bee1-aebdeb88f2ae" providerId="ADAL" clId="{ECC08146-DF72-4529-8648-C200798EBF23}" dt="2022-12-21T16:52:24.005" v="1655" actId="478"/>
          <ac:grpSpMkLst>
            <pc:docMk/>
            <pc:sldMk cId="1110328116" sldId="453"/>
            <ac:grpSpMk id="83" creationId="{511188DA-BB0C-48B5-92E8-FBCE3C1A5DAD}"/>
          </ac:grpSpMkLst>
        </pc:grpChg>
        <pc:picChg chg="del">
          <ac:chgData name="Estefania Gónzalez" userId="aa39a386-7dcb-454e-bee1-aebdeb88f2ae" providerId="ADAL" clId="{ECC08146-DF72-4529-8648-C200798EBF23}" dt="2022-12-21T15:57:22.786" v="1423" actId="478"/>
          <ac:picMkLst>
            <pc:docMk/>
            <pc:sldMk cId="1110328116" sldId="453"/>
            <ac:picMk id="3" creationId="{98585E97-8ACF-B046-A11A-A25A88A78AB9}"/>
          </ac:picMkLst>
        </pc:picChg>
        <pc:picChg chg="add del mod">
          <ac:chgData name="Estefania Gónzalez" userId="aa39a386-7dcb-454e-bee1-aebdeb88f2ae" providerId="ADAL" clId="{ECC08146-DF72-4529-8648-C200798EBF23}" dt="2022-12-22T09:27:48.092" v="2085" actId="21"/>
          <ac:picMkLst>
            <pc:docMk/>
            <pc:sldMk cId="1110328116" sldId="453"/>
            <ac:picMk id="3" creationId="{C8713758-55D9-3F4A-1C09-7951592E186A}"/>
          </ac:picMkLst>
        </pc:picChg>
        <pc:picChg chg="del">
          <ac:chgData name="Estefania Gónzalez" userId="aa39a386-7dcb-454e-bee1-aebdeb88f2ae" providerId="ADAL" clId="{ECC08146-DF72-4529-8648-C200798EBF23}" dt="2022-12-21T15:57:22.786" v="1423" actId="478"/>
          <ac:picMkLst>
            <pc:docMk/>
            <pc:sldMk cId="1110328116" sldId="453"/>
            <ac:picMk id="4" creationId="{29990CDA-486B-3898-63D4-0F9DD77DE3D0}"/>
          </ac:picMkLst>
        </pc:picChg>
        <pc:picChg chg="add del mod ord">
          <ac:chgData name="Estefania Gónzalez" userId="aa39a386-7dcb-454e-bee1-aebdeb88f2ae" providerId="ADAL" clId="{ECC08146-DF72-4529-8648-C200798EBF23}" dt="2022-12-22T09:27:48.092" v="2085" actId="21"/>
          <ac:picMkLst>
            <pc:docMk/>
            <pc:sldMk cId="1110328116" sldId="453"/>
            <ac:picMk id="4" creationId="{7D809CDA-B2B3-88C3-4F64-3514ABA442E9}"/>
          </ac:picMkLst>
        </pc:picChg>
        <pc:picChg chg="del">
          <ac:chgData name="Estefania Gónzalez" userId="aa39a386-7dcb-454e-bee1-aebdeb88f2ae" providerId="ADAL" clId="{ECC08146-DF72-4529-8648-C200798EBF23}" dt="2022-12-21T15:57:22.786" v="1423" actId="478"/>
          <ac:picMkLst>
            <pc:docMk/>
            <pc:sldMk cId="1110328116" sldId="453"/>
            <ac:picMk id="5" creationId="{96EE677E-5E8F-2D44-E11D-272F98AF374E}"/>
          </ac:picMkLst>
        </pc:picChg>
        <pc:picChg chg="add del mod">
          <ac:chgData name="Estefania Gónzalez" userId="aa39a386-7dcb-454e-bee1-aebdeb88f2ae" providerId="ADAL" clId="{ECC08146-DF72-4529-8648-C200798EBF23}" dt="2022-12-22T09:30:30.964" v="2102" actId="21"/>
          <ac:picMkLst>
            <pc:docMk/>
            <pc:sldMk cId="1110328116" sldId="453"/>
            <ac:picMk id="9" creationId="{250A2572-47C2-4D0D-41BA-21E86BFC5D99}"/>
          </ac:picMkLst>
        </pc:picChg>
        <pc:picChg chg="add del mod">
          <ac:chgData name="Estefania Gónzalez" userId="aa39a386-7dcb-454e-bee1-aebdeb88f2ae" providerId="ADAL" clId="{ECC08146-DF72-4529-8648-C200798EBF23}" dt="2022-12-22T12:15:30.974" v="2850" actId="1076"/>
          <ac:picMkLst>
            <pc:docMk/>
            <pc:sldMk cId="1110328116" sldId="453"/>
            <ac:picMk id="12" creationId="{2002DA28-5205-EECC-BEE0-2C57EB5D6775}"/>
          </ac:picMkLst>
        </pc:picChg>
        <pc:picChg chg="add del mod">
          <ac:chgData name="Estefania Gónzalez" userId="aa39a386-7dcb-454e-bee1-aebdeb88f2ae" providerId="ADAL" clId="{ECC08146-DF72-4529-8648-C200798EBF23}" dt="2022-12-22T12:15:30.974" v="2850" actId="1076"/>
          <ac:picMkLst>
            <pc:docMk/>
            <pc:sldMk cId="1110328116" sldId="453"/>
            <ac:picMk id="15" creationId="{C7C74B60-17EF-B634-228F-8969FCC0BE5F}"/>
          </ac:picMkLst>
        </pc:picChg>
        <pc:picChg chg="add mod">
          <ac:chgData name="Estefania Gónzalez" userId="aa39a386-7dcb-454e-bee1-aebdeb88f2ae" providerId="ADAL" clId="{ECC08146-DF72-4529-8648-C200798EBF23}" dt="2022-12-22T12:15:30.974" v="2850" actId="1076"/>
          <ac:picMkLst>
            <pc:docMk/>
            <pc:sldMk cId="1110328116" sldId="453"/>
            <ac:picMk id="18" creationId="{336B0773-043A-C3D1-1D59-516C53B545D8}"/>
          </ac:picMkLst>
        </pc:picChg>
        <pc:picChg chg="add del mod">
          <ac:chgData name="Estefania Gónzalez" userId="aa39a386-7dcb-454e-bee1-aebdeb88f2ae" providerId="ADAL" clId="{ECC08146-DF72-4529-8648-C200798EBF23}" dt="2022-12-22T12:15:30.974" v="2850" actId="1076"/>
          <ac:picMkLst>
            <pc:docMk/>
            <pc:sldMk cId="1110328116" sldId="453"/>
            <ac:picMk id="19" creationId="{FE1C02DE-B4E2-AB48-9050-D957900C922A}"/>
          </ac:picMkLst>
        </pc:picChg>
        <pc:picChg chg="add mod">
          <ac:chgData name="Estefania Gónzalez" userId="aa39a386-7dcb-454e-bee1-aebdeb88f2ae" providerId="ADAL" clId="{ECC08146-DF72-4529-8648-C200798EBF23}" dt="2022-12-22T12:15:30.974" v="2850" actId="1076"/>
          <ac:picMkLst>
            <pc:docMk/>
            <pc:sldMk cId="1110328116" sldId="453"/>
            <ac:picMk id="24" creationId="{16CFFCC2-6815-49E2-3A65-64628B0005E6}"/>
          </ac:picMkLst>
        </pc:picChg>
        <pc:picChg chg="add del mod">
          <ac:chgData name="Estefania Gónzalez" userId="aa39a386-7dcb-454e-bee1-aebdeb88f2ae" providerId="ADAL" clId="{ECC08146-DF72-4529-8648-C200798EBF23}" dt="2022-12-22T09:27:48.092" v="2085" actId="21"/>
          <ac:picMkLst>
            <pc:docMk/>
            <pc:sldMk cId="1110328116" sldId="453"/>
            <ac:picMk id="29" creationId="{7CEECABB-0D6D-C71A-CE7A-08172107A082}"/>
          </ac:picMkLst>
        </pc:picChg>
        <pc:picChg chg="add del mod">
          <ac:chgData name="Estefania Gónzalez" userId="aa39a386-7dcb-454e-bee1-aebdeb88f2ae" providerId="ADAL" clId="{ECC08146-DF72-4529-8648-C200798EBF23}" dt="2022-12-22T09:27:48.092" v="2085" actId="21"/>
          <ac:picMkLst>
            <pc:docMk/>
            <pc:sldMk cId="1110328116" sldId="453"/>
            <ac:picMk id="37" creationId="{C84B033D-5829-DEB4-4635-987B30AC281D}"/>
          </ac:picMkLst>
        </pc:picChg>
        <pc:picChg chg="add del mod">
          <ac:chgData name="Estefania Gónzalez" userId="aa39a386-7dcb-454e-bee1-aebdeb88f2ae" providerId="ADAL" clId="{ECC08146-DF72-4529-8648-C200798EBF23}" dt="2022-12-22T12:15:30.974" v="2850" actId="1076"/>
          <ac:picMkLst>
            <pc:docMk/>
            <pc:sldMk cId="1110328116" sldId="453"/>
            <ac:picMk id="38" creationId="{D1038BA2-7CAA-211F-F193-B10BD9400B84}"/>
          </ac:picMkLst>
        </pc:picChg>
        <pc:picChg chg="add del mod">
          <ac:chgData name="Estefania Gónzalez" userId="aa39a386-7dcb-454e-bee1-aebdeb88f2ae" providerId="ADAL" clId="{ECC08146-DF72-4529-8648-C200798EBF23}" dt="2022-12-22T12:15:30.974" v="2850" actId="1076"/>
          <ac:picMkLst>
            <pc:docMk/>
            <pc:sldMk cId="1110328116" sldId="453"/>
            <ac:picMk id="41" creationId="{B1B6C794-AA60-9008-6F49-AB40A6F4855A}"/>
          </ac:picMkLst>
        </pc:picChg>
        <pc:picChg chg="add del mod">
          <ac:chgData name="Estefania Gónzalez" userId="aa39a386-7dcb-454e-bee1-aebdeb88f2ae" providerId="ADAL" clId="{ECC08146-DF72-4529-8648-C200798EBF23}" dt="2022-12-22T12:15:30.974" v="2850" actId="1076"/>
          <ac:picMkLst>
            <pc:docMk/>
            <pc:sldMk cId="1110328116" sldId="453"/>
            <ac:picMk id="42" creationId="{B1D8D096-A914-9AFA-9C96-44647915CCCD}"/>
          </ac:picMkLst>
        </pc:picChg>
        <pc:picChg chg="add del mod ord">
          <ac:chgData name="Estefania Gónzalez" userId="aa39a386-7dcb-454e-bee1-aebdeb88f2ae" providerId="ADAL" clId="{ECC08146-DF72-4529-8648-C200798EBF23}" dt="2022-12-22T09:07:56.509" v="1996" actId="1076"/>
          <ac:picMkLst>
            <pc:docMk/>
            <pc:sldMk cId="1110328116" sldId="453"/>
            <ac:picMk id="43" creationId="{FD66F18D-8C80-CEC6-172B-47CF876C29FA}"/>
          </ac:picMkLst>
        </pc:picChg>
        <pc:picChg chg="add mod">
          <ac:chgData name="Estefania Gónzalez" userId="aa39a386-7dcb-454e-bee1-aebdeb88f2ae" providerId="ADAL" clId="{ECC08146-DF72-4529-8648-C200798EBF23}" dt="2022-12-22T12:15:30.974" v="2850" actId="1076"/>
          <ac:picMkLst>
            <pc:docMk/>
            <pc:sldMk cId="1110328116" sldId="453"/>
            <ac:picMk id="44" creationId="{6220658B-30A5-EC22-2FF4-EA068D55E270}"/>
          </ac:picMkLst>
        </pc:picChg>
        <pc:picChg chg="add mod">
          <ac:chgData name="Estefania Gónzalez" userId="aa39a386-7dcb-454e-bee1-aebdeb88f2ae" providerId="ADAL" clId="{ECC08146-DF72-4529-8648-C200798EBF23}" dt="2022-12-22T12:15:30.974" v="2850" actId="1076"/>
          <ac:picMkLst>
            <pc:docMk/>
            <pc:sldMk cId="1110328116" sldId="453"/>
            <ac:picMk id="45" creationId="{B2F5E578-CBD2-AEF6-4871-10B8E6A68556}"/>
          </ac:picMkLst>
        </pc:picChg>
        <pc:picChg chg="add mod">
          <ac:chgData name="Estefania Gónzalez" userId="aa39a386-7dcb-454e-bee1-aebdeb88f2ae" providerId="ADAL" clId="{ECC08146-DF72-4529-8648-C200798EBF23}" dt="2022-12-22T12:15:30.974" v="2850" actId="1076"/>
          <ac:picMkLst>
            <pc:docMk/>
            <pc:sldMk cId="1110328116" sldId="453"/>
            <ac:picMk id="50" creationId="{F5C19EF0-82F9-320F-2E21-3FA831F81A1E}"/>
          </ac:picMkLst>
        </pc:picChg>
        <pc:picChg chg="add del mod">
          <ac:chgData name="Estefania Gónzalez" userId="aa39a386-7dcb-454e-bee1-aebdeb88f2ae" providerId="ADAL" clId="{ECC08146-DF72-4529-8648-C200798EBF23}" dt="2022-12-22T09:30:30.964" v="2102" actId="21"/>
          <ac:picMkLst>
            <pc:docMk/>
            <pc:sldMk cId="1110328116" sldId="453"/>
            <ac:picMk id="54" creationId="{B2E9C807-BEDD-9AF0-CE14-EA7E06BA89A9}"/>
          </ac:picMkLst>
        </pc:picChg>
        <pc:picChg chg="mod">
          <ac:chgData name="Estefania Gónzalez" userId="aa39a386-7dcb-454e-bee1-aebdeb88f2ae" providerId="ADAL" clId="{ECC08146-DF72-4529-8648-C200798EBF23}" dt="2022-12-22T09:07:56.509" v="1996" actId="1076"/>
          <ac:picMkLst>
            <pc:docMk/>
            <pc:sldMk cId="1110328116" sldId="453"/>
            <ac:picMk id="55" creationId="{B9FE09B4-2C11-4E1B-821B-676FC48D7132}"/>
          </ac:picMkLst>
        </pc:picChg>
        <pc:picChg chg="del">
          <ac:chgData name="Estefania Gónzalez" userId="aa39a386-7dcb-454e-bee1-aebdeb88f2ae" providerId="ADAL" clId="{ECC08146-DF72-4529-8648-C200798EBF23}" dt="2022-12-21T15:57:22.786" v="1423" actId="478"/>
          <ac:picMkLst>
            <pc:docMk/>
            <pc:sldMk cId="1110328116" sldId="453"/>
            <ac:picMk id="56" creationId="{AE8C8E06-69CC-42DC-86E2-D879816D4C87}"/>
          </ac:picMkLst>
        </pc:picChg>
        <pc:picChg chg="add mod">
          <ac:chgData name="Estefania Gónzalez" userId="aa39a386-7dcb-454e-bee1-aebdeb88f2ae" providerId="ADAL" clId="{ECC08146-DF72-4529-8648-C200798EBF23}" dt="2022-12-22T12:15:30.974" v="2850" actId="1076"/>
          <ac:picMkLst>
            <pc:docMk/>
            <pc:sldMk cId="1110328116" sldId="453"/>
            <ac:picMk id="56" creationId="{E77108AE-C76E-EE01-E8EB-423BF5C7CE40}"/>
          </ac:picMkLst>
        </pc:picChg>
        <pc:picChg chg="del mod">
          <ac:chgData name="Estefania Gónzalez" userId="aa39a386-7dcb-454e-bee1-aebdeb88f2ae" providerId="ADAL" clId="{ECC08146-DF72-4529-8648-C200798EBF23}" dt="2022-12-22T09:27:48.092" v="2085" actId="21"/>
          <ac:picMkLst>
            <pc:docMk/>
            <pc:sldMk cId="1110328116" sldId="453"/>
            <ac:picMk id="57" creationId="{288EBFE8-E70B-4DD8-B8D8-61B1F4BFDD75}"/>
          </ac:picMkLst>
        </pc:picChg>
        <pc:picChg chg="add del mod">
          <ac:chgData name="Estefania Gónzalez" userId="aa39a386-7dcb-454e-bee1-aebdeb88f2ae" providerId="ADAL" clId="{ECC08146-DF72-4529-8648-C200798EBF23}" dt="2022-12-22T11:57:15.022" v="2757" actId="21"/>
          <ac:picMkLst>
            <pc:docMk/>
            <pc:sldMk cId="1110328116" sldId="453"/>
            <ac:picMk id="58" creationId="{565A574A-9F79-178E-5A32-A55EB91445C0}"/>
          </ac:picMkLst>
        </pc:picChg>
        <pc:picChg chg="del">
          <ac:chgData name="Estefania Gónzalez" userId="aa39a386-7dcb-454e-bee1-aebdeb88f2ae" providerId="ADAL" clId="{ECC08146-DF72-4529-8648-C200798EBF23}" dt="2022-12-21T15:57:22.786" v="1423" actId="478"/>
          <ac:picMkLst>
            <pc:docMk/>
            <pc:sldMk cId="1110328116" sldId="453"/>
            <ac:picMk id="58" creationId="{FADD56F7-AF4D-4EA9-8147-813B2D54A6D6}"/>
          </ac:picMkLst>
        </pc:picChg>
        <pc:picChg chg="mod">
          <ac:chgData name="Estefania Gónzalez" userId="aa39a386-7dcb-454e-bee1-aebdeb88f2ae" providerId="ADAL" clId="{ECC08146-DF72-4529-8648-C200798EBF23}" dt="2022-12-22T12:15:30.974" v="2850" actId="1076"/>
          <ac:picMkLst>
            <pc:docMk/>
            <pc:sldMk cId="1110328116" sldId="453"/>
            <ac:picMk id="60" creationId="{91B137E2-5CFD-49A3-8634-2ACD28E08030}"/>
          </ac:picMkLst>
        </pc:picChg>
        <pc:picChg chg="del">
          <ac:chgData name="Estefania Gónzalez" userId="aa39a386-7dcb-454e-bee1-aebdeb88f2ae" providerId="ADAL" clId="{ECC08146-DF72-4529-8648-C200798EBF23}" dt="2022-12-21T15:57:22.786" v="1423" actId="478"/>
          <ac:picMkLst>
            <pc:docMk/>
            <pc:sldMk cId="1110328116" sldId="453"/>
            <ac:picMk id="62" creationId="{7C62E1EB-07B2-4438-8E13-17ACBDDA31BD}"/>
          </ac:picMkLst>
        </pc:picChg>
        <pc:picChg chg="add del mod">
          <ac:chgData name="Estefania Gónzalez" userId="aa39a386-7dcb-454e-bee1-aebdeb88f2ae" providerId="ADAL" clId="{ECC08146-DF72-4529-8648-C200798EBF23}" dt="2022-12-22T11:51:51.275" v="2723" actId="478"/>
          <ac:picMkLst>
            <pc:docMk/>
            <pc:sldMk cId="1110328116" sldId="453"/>
            <ac:picMk id="63" creationId="{255FEC12-5D13-7745-DFD2-A5B56BFCD638}"/>
          </ac:picMkLst>
        </pc:picChg>
        <pc:picChg chg="add del mod">
          <ac:chgData name="Estefania Gónzalez" userId="aa39a386-7dcb-454e-bee1-aebdeb88f2ae" providerId="ADAL" clId="{ECC08146-DF72-4529-8648-C200798EBF23}" dt="2022-12-22T11:57:15.022" v="2757" actId="21"/>
          <ac:picMkLst>
            <pc:docMk/>
            <pc:sldMk cId="1110328116" sldId="453"/>
            <ac:picMk id="65" creationId="{BDFABD34-9D90-DC82-8F0F-5E590FA6591E}"/>
          </ac:picMkLst>
        </pc:picChg>
        <pc:picChg chg="add del mod">
          <ac:chgData name="Estefania Gónzalez" userId="aa39a386-7dcb-454e-bee1-aebdeb88f2ae" providerId="ADAL" clId="{ECC08146-DF72-4529-8648-C200798EBF23}" dt="2022-12-22T11:55:37.606" v="2733" actId="478"/>
          <ac:picMkLst>
            <pc:docMk/>
            <pc:sldMk cId="1110328116" sldId="453"/>
            <ac:picMk id="69" creationId="{5FF00BEE-01F1-9565-96D8-2955ECA0E2C0}"/>
          </ac:picMkLst>
        </pc:picChg>
        <pc:picChg chg="add del mod">
          <ac:chgData name="Estefania Gónzalez" userId="aa39a386-7dcb-454e-bee1-aebdeb88f2ae" providerId="ADAL" clId="{ECC08146-DF72-4529-8648-C200798EBF23}" dt="2022-12-21T16:11:00.200" v="1508" actId="478"/>
          <ac:picMkLst>
            <pc:docMk/>
            <pc:sldMk cId="1110328116" sldId="453"/>
            <ac:picMk id="69" creationId="{B3B8FCCA-804C-3CF7-E748-E322936DD1C4}"/>
          </ac:picMkLst>
        </pc:picChg>
        <pc:picChg chg="add mod">
          <ac:chgData name="Estefania Gónzalez" userId="aa39a386-7dcb-454e-bee1-aebdeb88f2ae" providerId="ADAL" clId="{ECC08146-DF72-4529-8648-C200798EBF23}" dt="2022-12-22T09:07:56.509" v="1996" actId="1076"/>
          <ac:picMkLst>
            <pc:docMk/>
            <pc:sldMk cId="1110328116" sldId="453"/>
            <ac:picMk id="71" creationId="{8B8DE8E2-F1EE-CD2B-E8ED-C7D49E6DB4BF}"/>
          </ac:picMkLst>
        </pc:picChg>
        <pc:picChg chg="add mod">
          <ac:chgData name="Estefania Gónzalez" userId="aa39a386-7dcb-454e-bee1-aebdeb88f2ae" providerId="ADAL" clId="{ECC08146-DF72-4529-8648-C200798EBF23}" dt="2022-12-22T12:15:30.974" v="2850" actId="1076"/>
          <ac:picMkLst>
            <pc:docMk/>
            <pc:sldMk cId="1110328116" sldId="453"/>
            <ac:picMk id="83" creationId="{44F7DCD7-ADDC-B33D-CD67-F8FBD7AA3F64}"/>
          </ac:picMkLst>
        </pc:picChg>
        <pc:picChg chg="add mod ord">
          <ac:chgData name="Estefania Gónzalez" userId="aa39a386-7dcb-454e-bee1-aebdeb88f2ae" providerId="ADAL" clId="{ECC08146-DF72-4529-8648-C200798EBF23}" dt="2022-12-22T09:50:23.952" v="2225" actId="1076"/>
          <ac:picMkLst>
            <pc:docMk/>
            <pc:sldMk cId="1110328116" sldId="453"/>
            <ac:picMk id="86" creationId="{ECFED8FC-ECC8-6F86-FCCD-AF6BAC820D3C}"/>
          </ac:picMkLst>
        </pc:picChg>
        <pc:picChg chg="add mod">
          <ac:chgData name="Estefania Gónzalez" userId="aa39a386-7dcb-454e-bee1-aebdeb88f2ae" providerId="ADAL" clId="{ECC08146-DF72-4529-8648-C200798EBF23}" dt="2022-12-22T09:50:23.952" v="2225" actId="1076"/>
          <ac:picMkLst>
            <pc:docMk/>
            <pc:sldMk cId="1110328116" sldId="453"/>
            <ac:picMk id="87" creationId="{A340FB88-4ACF-FBB8-E04C-62FE668E17DA}"/>
          </ac:picMkLst>
        </pc:picChg>
        <pc:picChg chg="add mod">
          <ac:chgData name="Estefania Gónzalez" userId="aa39a386-7dcb-454e-bee1-aebdeb88f2ae" providerId="ADAL" clId="{ECC08146-DF72-4529-8648-C200798EBF23}" dt="2022-12-22T12:15:30.974" v="2850" actId="1076"/>
          <ac:picMkLst>
            <pc:docMk/>
            <pc:sldMk cId="1110328116" sldId="453"/>
            <ac:picMk id="89" creationId="{78812757-D70A-C04B-748F-94A1CE20E005}"/>
          </ac:picMkLst>
        </pc:picChg>
        <pc:picChg chg="add mod">
          <ac:chgData name="Estefania Gónzalez" userId="aa39a386-7dcb-454e-bee1-aebdeb88f2ae" providerId="ADAL" clId="{ECC08146-DF72-4529-8648-C200798EBF23}" dt="2022-12-22T12:15:30.974" v="2850" actId="1076"/>
          <ac:picMkLst>
            <pc:docMk/>
            <pc:sldMk cId="1110328116" sldId="453"/>
            <ac:picMk id="90" creationId="{46E1965F-9CD7-7D84-C769-64DE542E8314}"/>
          </ac:picMkLst>
        </pc:picChg>
        <pc:picChg chg="add mod">
          <ac:chgData name="Estefania Gónzalez" userId="aa39a386-7dcb-454e-bee1-aebdeb88f2ae" providerId="ADAL" clId="{ECC08146-DF72-4529-8648-C200798EBF23}" dt="2022-12-22T12:15:30.974" v="2850" actId="1076"/>
          <ac:picMkLst>
            <pc:docMk/>
            <pc:sldMk cId="1110328116" sldId="453"/>
            <ac:picMk id="98" creationId="{B88B04D8-6112-40DD-FB71-0725B1BECE3A}"/>
          </ac:picMkLst>
        </pc:picChg>
        <pc:picChg chg="add del mod">
          <ac:chgData name="Estefania Gónzalez" userId="aa39a386-7dcb-454e-bee1-aebdeb88f2ae" providerId="ADAL" clId="{ECC08146-DF72-4529-8648-C200798EBF23}" dt="2022-12-22T11:57:15.022" v="2757" actId="21"/>
          <ac:picMkLst>
            <pc:docMk/>
            <pc:sldMk cId="1110328116" sldId="453"/>
            <ac:picMk id="1026" creationId="{8C687B48-2882-E9DA-D237-A2654F6CD176}"/>
          </ac:picMkLst>
        </pc:picChg>
        <pc:picChg chg="add del mod">
          <ac:chgData name="Estefania Gónzalez" userId="aa39a386-7dcb-454e-bee1-aebdeb88f2ae" providerId="ADAL" clId="{ECC08146-DF72-4529-8648-C200798EBF23}" dt="2022-12-22T11:57:15.022" v="2757" actId="21"/>
          <ac:picMkLst>
            <pc:docMk/>
            <pc:sldMk cId="1110328116" sldId="453"/>
            <ac:picMk id="1028" creationId="{3211CC1B-CC5E-A3CE-363F-3FEA484CCF30}"/>
          </ac:picMkLst>
        </pc:picChg>
        <pc:picChg chg="add del mod">
          <ac:chgData name="Estefania Gónzalez" userId="aa39a386-7dcb-454e-bee1-aebdeb88f2ae" providerId="ADAL" clId="{ECC08146-DF72-4529-8648-C200798EBF23}" dt="2022-12-22T09:27:48.092" v="2085" actId="21"/>
          <ac:picMkLst>
            <pc:docMk/>
            <pc:sldMk cId="1110328116" sldId="453"/>
            <ac:picMk id="3074" creationId="{7E085E9D-B9B3-08FB-6E7A-FBD6B1A11BAA}"/>
          </ac:picMkLst>
        </pc:picChg>
        <pc:picChg chg="add mod">
          <ac:chgData name="Estefania Gónzalez" userId="aa39a386-7dcb-454e-bee1-aebdeb88f2ae" providerId="ADAL" clId="{ECC08146-DF72-4529-8648-C200798EBF23}" dt="2022-12-22T12:15:30.974" v="2850" actId="1076"/>
          <ac:picMkLst>
            <pc:docMk/>
            <pc:sldMk cId="1110328116" sldId="453"/>
            <ac:picMk id="3076" creationId="{EE2E9DDF-A64B-DD13-B591-6CC51E04390D}"/>
          </ac:picMkLst>
        </pc:picChg>
      </pc:sldChg>
      <pc:sldChg chg="add del">
        <pc:chgData name="Estefania Gónzalez" userId="aa39a386-7dcb-454e-bee1-aebdeb88f2ae" providerId="ADAL" clId="{ECC08146-DF72-4529-8648-C200798EBF23}" dt="2022-12-21T14:45:40.399" v="1001"/>
        <pc:sldMkLst>
          <pc:docMk/>
          <pc:sldMk cId="4197664933" sldId="453"/>
        </pc:sldMkLst>
      </pc:sldChg>
      <pc:sldChg chg="add del">
        <pc:chgData name="Estefania Gónzalez" userId="aa39a386-7dcb-454e-bee1-aebdeb88f2ae" providerId="ADAL" clId="{ECC08146-DF72-4529-8648-C200798EBF23}" dt="2022-12-22T11:57:11.952" v="2755"/>
        <pc:sldMkLst>
          <pc:docMk/>
          <pc:sldMk cId="1957246833" sldId="454"/>
        </pc:sldMkLst>
      </pc:sldChg>
      <pc:sldChg chg="addSp delSp modSp add mod">
        <pc:chgData name="Estefania Gónzalez" userId="aa39a386-7dcb-454e-bee1-aebdeb88f2ae" providerId="ADAL" clId="{ECC08146-DF72-4529-8648-C200798EBF23}" dt="2022-12-22T12:22:04.891" v="2995" actId="1076"/>
        <pc:sldMkLst>
          <pc:docMk/>
          <pc:sldMk cId="3343512629" sldId="454"/>
        </pc:sldMkLst>
        <pc:spChg chg="del">
          <ac:chgData name="Estefania Gónzalez" userId="aa39a386-7dcb-454e-bee1-aebdeb88f2ae" providerId="ADAL" clId="{ECC08146-DF72-4529-8648-C200798EBF23}" dt="2022-12-22T12:17:39.832" v="2887" actId="478"/>
          <ac:spMkLst>
            <pc:docMk/>
            <pc:sldMk cId="3343512629" sldId="454"/>
            <ac:spMk id="2" creationId="{919F4402-A569-42E7-B738-945FB5270500}"/>
          </ac:spMkLst>
        </pc:spChg>
        <pc:spChg chg="del">
          <ac:chgData name="Estefania Gónzalez" userId="aa39a386-7dcb-454e-bee1-aebdeb88f2ae" providerId="ADAL" clId="{ECC08146-DF72-4529-8648-C200798EBF23}" dt="2022-12-22T12:17:51.795" v="2890" actId="478"/>
          <ac:spMkLst>
            <pc:docMk/>
            <pc:sldMk cId="3343512629" sldId="454"/>
            <ac:spMk id="4" creationId="{1B29A332-7277-D3CE-5752-22155C88793F}"/>
          </ac:spMkLst>
        </pc:spChg>
        <pc:spChg chg="del">
          <ac:chgData name="Estefania Gónzalez" userId="aa39a386-7dcb-454e-bee1-aebdeb88f2ae" providerId="ADAL" clId="{ECC08146-DF72-4529-8648-C200798EBF23}" dt="2022-12-22T12:17:39.832" v="2887" actId="478"/>
          <ac:spMkLst>
            <pc:docMk/>
            <pc:sldMk cId="3343512629" sldId="454"/>
            <ac:spMk id="5" creationId="{89C74278-03BE-F164-6C23-0DCB0A821589}"/>
          </ac:spMkLst>
        </pc:spChg>
        <pc:spChg chg="del">
          <ac:chgData name="Estefania Gónzalez" userId="aa39a386-7dcb-454e-bee1-aebdeb88f2ae" providerId="ADAL" clId="{ECC08146-DF72-4529-8648-C200798EBF23}" dt="2022-12-22T12:17:51.795" v="2890" actId="478"/>
          <ac:spMkLst>
            <pc:docMk/>
            <pc:sldMk cId="3343512629" sldId="454"/>
            <ac:spMk id="6" creationId="{1F8E7BA1-D4B8-62AB-CE63-64A827201E7F}"/>
          </ac:spMkLst>
        </pc:spChg>
        <pc:spChg chg="del">
          <ac:chgData name="Estefania Gónzalez" userId="aa39a386-7dcb-454e-bee1-aebdeb88f2ae" providerId="ADAL" clId="{ECC08146-DF72-4529-8648-C200798EBF23}" dt="2022-12-22T12:17:51.795" v="2890" actId="478"/>
          <ac:spMkLst>
            <pc:docMk/>
            <pc:sldMk cId="3343512629" sldId="454"/>
            <ac:spMk id="7" creationId="{0503A90E-678F-3AF1-9DBA-A593356CD3CD}"/>
          </ac:spMkLst>
        </pc:spChg>
        <pc:spChg chg="del">
          <ac:chgData name="Estefania Gónzalez" userId="aa39a386-7dcb-454e-bee1-aebdeb88f2ae" providerId="ADAL" clId="{ECC08146-DF72-4529-8648-C200798EBF23}" dt="2022-12-22T12:17:51.795" v="2890" actId="478"/>
          <ac:spMkLst>
            <pc:docMk/>
            <pc:sldMk cId="3343512629" sldId="454"/>
            <ac:spMk id="8" creationId="{8730CB5A-5CEE-1E44-A1A0-0F74D36C3577}"/>
          </ac:spMkLst>
        </pc:spChg>
        <pc:spChg chg="add mod">
          <ac:chgData name="Estefania Gónzalez" userId="aa39a386-7dcb-454e-bee1-aebdeb88f2ae" providerId="ADAL" clId="{ECC08146-DF72-4529-8648-C200798EBF23}" dt="2022-12-22T12:21:21.339" v="2981" actId="1076"/>
          <ac:spMkLst>
            <pc:docMk/>
            <pc:sldMk cId="3343512629" sldId="454"/>
            <ac:spMk id="10" creationId="{DBB97C1D-45D7-49F3-6B84-A48F3E1A5213}"/>
          </ac:spMkLst>
        </pc:spChg>
        <pc:spChg chg="mod">
          <ac:chgData name="Estefania Gónzalez" userId="aa39a386-7dcb-454e-bee1-aebdeb88f2ae" providerId="ADAL" clId="{ECC08146-DF72-4529-8648-C200798EBF23}" dt="2022-12-22T12:19:02.926" v="2960" actId="1076"/>
          <ac:spMkLst>
            <pc:docMk/>
            <pc:sldMk cId="3343512629" sldId="454"/>
            <ac:spMk id="14" creationId="{279B20A8-CD68-303F-0FD8-F9E47058EFF9}"/>
          </ac:spMkLst>
        </pc:spChg>
        <pc:spChg chg="mod">
          <ac:chgData name="Estefania Gónzalez" userId="aa39a386-7dcb-454e-bee1-aebdeb88f2ae" providerId="ADAL" clId="{ECC08146-DF72-4529-8648-C200798EBF23}" dt="2022-12-22T12:17:30.180" v="2886"/>
          <ac:spMkLst>
            <pc:docMk/>
            <pc:sldMk cId="3343512629" sldId="454"/>
            <ac:spMk id="16" creationId="{D8A3060A-94E6-CD77-E151-FCB417AB2DE5}"/>
          </ac:spMkLst>
        </pc:spChg>
        <pc:spChg chg="add mod">
          <ac:chgData name="Estefania Gónzalez" userId="aa39a386-7dcb-454e-bee1-aebdeb88f2ae" providerId="ADAL" clId="{ECC08146-DF72-4529-8648-C200798EBF23}" dt="2022-12-22T12:21:21.339" v="2981" actId="1076"/>
          <ac:spMkLst>
            <pc:docMk/>
            <pc:sldMk cId="3343512629" sldId="454"/>
            <ac:spMk id="18" creationId="{9E60ACE1-CFFC-54A9-ABB7-6FBD5869FA0F}"/>
          </ac:spMkLst>
        </pc:spChg>
        <pc:spChg chg="add mod">
          <ac:chgData name="Estefania Gónzalez" userId="aa39a386-7dcb-454e-bee1-aebdeb88f2ae" providerId="ADAL" clId="{ECC08146-DF72-4529-8648-C200798EBF23}" dt="2022-12-22T12:22:04.891" v="2995" actId="1076"/>
          <ac:spMkLst>
            <pc:docMk/>
            <pc:sldMk cId="3343512629" sldId="454"/>
            <ac:spMk id="19" creationId="{1CBEE93A-65ED-D1A8-7206-920932224DB7}"/>
          </ac:spMkLst>
        </pc:spChg>
        <pc:spChg chg="add mod">
          <ac:chgData name="Estefania Gónzalez" userId="aa39a386-7dcb-454e-bee1-aebdeb88f2ae" providerId="ADAL" clId="{ECC08146-DF72-4529-8648-C200798EBF23}" dt="2022-12-22T12:21:31.286" v="2984" actId="404"/>
          <ac:spMkLst>
            <pc:docMk/>
            <pc:sldMk cId="3343512629" sldId="454"/>
            <ac:spMk id="20" creationId="{DE0F22A7-BC47-1857-33B6-2F52A1422B24}"/>
          </ac:spMkLst>
        </pc:spChg>
        <pc:spChg chg="del">
          <ac:chgData name="Estefania Gónzalez" userId="aa39a386-7dcb-454e-bee1-aebdeb88f2ae" providerId="ADAL" clId="{ECC08146-DF72-4529-8648-C200798EBF23}" dt="2022-12-22T12:17:39.832" v="2887" actId="478"/>
          <ac:spMkLst>
            <pc:docMk/>
            <pc:sldMk cId="3343512629" sldId="454"/>
            <ac:spMk id="21" creationId="{B7524431-80CC-444E-85E5-908826CE2FB3}"/>
          </ac:spMkLst>
        </pc:spChg>
        <pc:spChg chg="add mod">
          <ac:chgData name="Estefania Gónzalez" userId="aa39a386-7dcb-454e-bee1-aebdeb88f2ae" providerId="ADAL" clId="{ECC08146-DF72-4529-8648-C200798EBF23}" dt="2022-12-22T12:20:53.689" v="2972" actId="1076"/>
          <ac:spMkLst>
            <pc:docMk/>
            <pc:sldMk cId="3343512629" sldId="454"/>
            <ac:spMk id="24" creationId="{847A050E-480F-7735-68B4-0CDA8CD904C9}"/>
          </ac:spMkLst>
        </pc:spChg>
        <pc:spChg chg="add mod">
          <ac:chgData name="Estefania Gónzalez" userId="aa39a386-7dcb-454e-bee1-aebdeb88f2ae" providerId="ADAL" clId="{ECC08146-DF72-4529-8648-C200798EBF23}" dt="2022-12-22T12:20:53.689" v="2972" actId="1076"/>
          <ac:spMkLst>
            <pc:docMk/>
            <pc:sldMk cId="3343512629" sldId="454"/>
            <ac:spMk id="25" creationId="{9C54F32F-84C3-4048-AEB4-451D2A4CE563}"/>
          </ac:spMkLst>
        </pc:spChg>
        <pc:spChg chg="add mod">
          <ac:chgData name="Estefania Gónzalez" userId="aa39a386-7dcb-454e-bee1-aebdeb88f2ae" providerId="ADAL" clId="{ECC08146-DF72-4529-8648-C200798EBF23}" dt="2022-12-22T12:22:00.149" v="2994" actId="1076"/>
          <ac:spMkLst>
            <pc:docMk/>
            <pc:sldMk cId="3343512629" sldId="454"/>
            <ac:spMk id="26" creationId="{0EEAA281-BF56-17F6-055F-DFDDE5E5EB0C}"/>
          </ac:spMkLst>
        </pc:spChg>
        <pc:spChg chg="add mod">
          <ac:chgData name="Estefania Gónzalez" userId="aa39a386-7dcb-454e-bee1-aebdeb88f2ae" providerId="ADAL" clId="{ECC08146-DF72-4529-8648-C200798EBF23}" dt="2022-12-22T12:21:55.843" v="2993" actId="21"/>
          <ac:spMkLst>
            <pc:docMk/>
            <pc:sldMk cId="3343512629" sldId="454"/>
            <ac:spMk id="27" creationId="{284F2B98-162C-7CE5-8F20-AD032201B705}"/>
          </ac:spMkLst>
        </pc:spChg>
        <pc:spChg chg="add del mod">
          <ac:chgData name="Estefania Gónzalez" userId="aa39a386-7dcb-454e-bee1-aebdeb88f2ae" providerId="ADAL" clId="{ECC08146-DF72-4529-8648-C200798EBF23}" dt="2022-12-22T12:17:49.640" v="2889" actId="478"/>
          <ac:spMkLst>
            <pc:docMk/>
            <pc:sldMk cId="3343512629" sldId="454"/>
            <ac:spMk id="29" creationId="{13A0D38F-B602-106E-0333-28E22CCCEDE6}"/>
          </ac:spMkLst>
        </pc:spChg>
        <pc:spChg chg="add del mod">
          <ac:chgData name="Estefania Gónzalez" userId="aa39a386-7dcb-454e-bee1-aebdeb88f2ae" providerId="ADAL" clId="{ECC08146-DF72-4529-8648-C200798EBF23}" dt="2022-12-22T12:17:53.677" v="2891" actId="478"/>
          <ac:spMkLst>
            <pc:docMk/>
            <pc:sldMk cId="3343512629" sldId="454"/>
            <ac:spMk id="30" creationId="{DAB750B4-ABC5-626F-40CB-C53CA41E0A8B}"/>
          </ac:spMkLst>
        </pc:spChg>
        <pc:spChg chg="del">
          <ac:chgData name="Estefania Gónzalez" userId="aa39a386-7dcb-454e-bee1-aebdeb88f2ae" providerId="ADAL" clId="{ECC08146-DF72-4529-8648-C200798EBF23}" dt="2022-12-22T12:17:39.832" v="2887" actId="478"/>
          <ac:spMkLst>
            <pc:docMk/>
            <pc:sldMk cId="3343512629" sldId="454"/>
            <ac:spMk id="39" creationId="{EF5D8A56-AB7D-4B1C-9A6E-EE6BFE45BA98}"/>
          </ac:spMkLst>
        </pc:spChg>
        <pc:grpChg chg="add mod">
          <ac:chgData name="Estefania Gónzalez" userId="aa39a386-7dcb-454e-bee1-aebdeb88f2ae" providerId="ADAL" clId="{ECC08146-DF72-4529-8648-C200798EBF23}" dt="2022-12-22T12:21:21.339" v="2981" actId="1076"/>
          <ac:grpSpMkLst>
            <pc:docMk/>
            <pc:sldMk cId="3343512629" sldId="454"/>
            <ac:grpSpMk id="11" creationId="{C5962722-39EA-B8FE-3DCA-8A4011A351C2}"/>
          </ac:grpSpMkLst>
        </pc:grpChg>
        <pc:grpChg chg="del">
          <ac:chgData name="Estefania Gónzalez" userId="aa39a386-7dcb-454e-bee1-aebdeb88f2ae" providerId="ADAL" clId="{ECC08146-DF72-4529-8648-C200798EBF23}" dt="2022-12-22T12:20:49.439" v="2971" actId="478"/>
          <ac:grpSpMkLst>
            <pc:docMk/>
            <pc:sldMk cId="3343512629" sldId="454"/>
            <ac:grpSpMk id="12" creationId="{EDB1ADA0-CFB0-7B9C-5350-AC4ED0ACB8E9}"/>
          </ac:grpSpMkLst>
        </pc:grpChg>
        <pc:picChg chg="del">
          <ac:chgData name="Estefania Gónzalez" userId="aa39a386-7dcb-454e-bee1-aebdeb88f2ae" providerId="ADAL" clId="{ECC08146-DF72-4529-8648-C200798EBF23}" dt="2022-12-22T12:17:51.795" v="2890" actId="478"/>
          <ac:picMkLst>
            <pc:docMk/>
            <pc:sldMk cId="3343512629" sldId="454"/>
            <ac:picMk id="3" creationId="{DF5F7150-21F5-2B02-D3A7-55C61CFE2707}"/>
          </ac:picMkLst>
        </pc:picChg>
        <pc:picChg chg="del">
          <ac:chgData name="Estefania Gónzalez" userId="aa39a386-7dcb-454e-bee1-aebdeb88f2ae" providerId="ADAL" clId="{ECC08146-DF72-4529-8648-C200798EBF23}" dt="2022-12-22T12:17:51.795" v="2890" actId="478"/>
          <ac:picMkLst>
            <pc:docMk/>
            <pc:sldMk cId="3343512629" sldId="454"/>
            <ac:picMk id="9" creationId="{2F103FE2-81D6-6991-0655-FCE46AEB43D2}"/>
          </ac:picMkLst>
        </pc:picChg>
        <pc:picChg chg="del">
          <ac:chgData name="Estefania Gónzalez" userId="aa39a386-7dcb-454e-bee1-aebdeb88f2ae" providerId="ADAL" clId="{ECC08146-DF72-4529-8648-C200798EBF23}" dt="2022-12-22T12:17:39.832" v="2887" actId="478"/>
          <ac:picMkLst>
            <pc:docMk/>
            <pc:sldMk cId="3343512629" sldId="454"/>
            <ac:picMk id="15" creationId="{63842F61-E98E-2BA0-F643-D713F650CB5F}"/>
          </ac:picMkLst>
        </pc:picChg>
        <pc:picChg chg="mod">
          <ac:chgData name="Estefania Gónzalez" userId="aa39a386-7dcb-454e-bee1-aebdeb88f2ae" providerId="ADAL" clId="{ECC08146-DF72-4529-8648-C200798EBF23}" dt="2022-12-22T12:17:30.180" v="2886"/>
          <ac:picMkLst>
            <pc:docMk/>
            <pc:sldMk cId="3343512629" sldId="454"/>
            <ac:picMk id="17" creationId="{6E473AAC-171F-8918-26A0-80EED797D920}"/>
          </ac:picMkLst>
        </pc:picChg>
        <pc:picChg chg="add mod">
          <ac:chgData name="Estefania Gónzalez" userId="aa39a386-7dcb-454e-bee1-aebdeb88f2ae" providerId="ADAL" clId="{ECC08146-DF72-4529-8648-C200798EBF23}" dt="2022-12-22T12:21:21.339" v="2981" actId="1076"/>
          <ac:picMkLst>
            <pc:docMk/>
            <pc:sldMk cId="3343512629" sldId="454"/>
            <ac:picMk id="22" creationId="{8304AD37-935A-C818-1F74-6CD8B461DF3F}"/>
          </ac:picMkLst>
        </pc:picChg>
        <pc:picChg chg="add mod">
          <ac:chgData name="Estefania Gónzalez" userId="aa39a386-7dcb-454e-bee1-aebdeb88f2ae" providerId="ADAL" clId="{ECC08146-DF72-4529-8648-C200798EBF23}" dt="2022-12-22T12:20:53.689" v="2972" actId="1076"/>
          <ac:picMkLst>
            <pc:docMk/>
            <pc:sldMk cId="3343512629" sldId="454"/>
            <ac:picMk id="23" creationId="{B7E83852-8617-CD97-6B5A-652A05195A79}"/>
          </ac:picMkLst>
        </pc:picChg>
        <pc:picChg chg="add mod">
          <ac:chgData name="Estefania Gónzalez" userId="aa39a386-7dcb-454e-bee1-aebdeb88f2ae" providerId="ADAL" clId="{ECC08146-DF72-4529-8648-C200798EBF23}" dt="2022-12-22T12:20:53.689" v="2972" actId="1076"/>
          <ac:picMkLst>
            <pc:docMk/>
            <pc:sldMk cId="3343512629" sldId="454"/>
            <ac:picMk id="28" creationId="{97EC8AAA-FC7F-2436-AB2A-29AE3A3689F5}"/>
          </ac:picMkLst>
        </pc:picChg>
        <pc:picChg chg="del">
          <ac:chgData name="Estefania Gónzalez" userId="aa39a386-7dcb-454e-bee1-aebdeb88f2ae" providerId="ADAL" clId="{ECC08146-DF72-4529-8648-C200798EBF23}" dt="2022-12-22T12:17:39.832" v="2887" actId="478"/>
          <ac:picMkLst>
            <pc:docMk/>
            <pc:sldMk cId="3343512629" sldId="454"/>
            <ac:picMk id="60" creationId="{91B137E2-5CFD-49A3-8634-2ACD28E08030}"/>
          </ac:picMkLst>
        </pc:picChg>
      </pc:sldChg>
      <pc:sldChg chg="modSp add mod">
        <pc:chgData name="Estefania Gónzalez" userId="aa39a386-7dcb-454e-bee1-aebdeb88f2ae" providerId="ADAL" clId="{ECC08146-DF72-4529-8648-C200798EBF23}" dt="2022-12-23T14:17:30.900" v="3385" actId="20577"/>
        <pc:sldMkLst>
          <pc:docMk/>
          <pc:sldMk cId="2693295070" sldId="455"/>
        </pc:sldMkLst>
        <pc:spChg chg="mod">
          <ac:chgData name="Estefania Gónzalez" userId="aa39a386-7dcb-454e-bee1-aebdeb88f2ae" providerId="ADAL" clId="{ECC08146-DF72-4529-8648-C200798EBF23}" dt="2022-12-23T11:33:11.574" v="3292" actId="1076"/>
          <ac:spMkLst>
            <pc:docMk/>
            <pc:sldMk cId="2693295070" sldId="455"/>
            <ac:spMk id="17" creationId="{6A56AF99-11D7-416D-8BF0-6D034F2BA923}"/>
          </ac:spMkLst>
        </pc:spChg>
        <pc:spChg chg="mod">
          <ac:chgData name="Estefania Gónzalez" userId="aa39a386-7dcb-454e-bee1-aebdeb88f2ae" providerId="ADAL" clId="{ECC08146-DF72-4529-8648-C200798EBF23}" dt="2022-12-23T14:17:30.900" v="3385" actId="20577"/>
          <ac:spMkLst>
            <pc:docMk/>
            <pc:sldMk cId="2693295070" sldId="455"/>
            <ac:spMk id="33" creationId="{2C29BEB9-3EF5-453F-B40E-1421CC362750}"/>
          </ac:spMkLst>
        </pc:spChg>
        <pc:grpChg chg="mod">
          <ac:chgData name="Estefania Gónzalez" userId="aa39a386-7dcb-454e-bee1-aebdeb88f2ae" providerId="ADAL" clId="{ECC08146-DF72-4529-8648-C200798EBF23}" dt="2022-12-23T11:32:44.119" v="3289" actId="1076"/>
          <ac:grpSpMkLst>
            <pc:docMk/>
            <pc:sldMk cId="2693295070" sldId="455"/>
            <ac:grpSpMk id="16" creationId="{16A51881-35A3-78AC-5F10-01C21EF0AB60}"/>
          </ac:grpSpMkLst>
        </pc:grpChg>
        <pc:picChg chg="mod">
          <ac:chgData name="Estefania Gónzalez" userId="aa39a386-7dcb-454e-bee1-aebdeb88f2ae" providerId="ADAL" clId="{ECC08146-DF72-4529-8648-C200798EBF23}" dt="2022-12-23T11:33:11.574" v="3292" actId="1076"/>
          <ac:picMkLst>
            <pc:docMk/>
            <pc:sldMk cId="2693295070" sldId="455"/>
            <ac:picMk id="15" creationId="{EF5EC078-5C70-499B-7019-BF0A889E1309}"/>
          </ac:picMkLst>
        </pc:picChg>
      </pc:sldChg>
      <pc:sldMasterChg chg="addSp modSp setBg modSldLayout">
        <pc:chgData name="Estefania Gónzalez" userId="aa39a386-7dcb-454e-bee1-aebdeb88f2ae" providerId="ADAL" clId="{ECC08146-DF72-4529-8648-C200798EBF23}" dt="2022-12-20T15:03:51.953" v="337"/>
        <pc:sldMasterMkLst>
          <pc:docMk/>
          <pc:sldMasterMk cId="3920724922" sldId="2147483696"/>
        </pc:sldMasterMkLst>
        <pc:spChg chg="add mod">
          <ac:chgData name="Estefania Gónzalez" userId="aa39a386-7dcb-454e-bee1-aebdeb88f2ae" providerId="ADAL" clId="{ECC08146-DF72-4529-8648-C200798EBF23}" dt="2022-12-20T15:03:51.953" v="337"/>
          <ac:spMkLst>
            <pc:docMk/>
            <pc:sldMasterMk cId="3920724922" sldId="2147483696"/>
            <ac:spMk id="2" creationId="{DDD0EA82-7383-5D96-8120-CD610BB6C5D2}"/>
          </ac:spMkLst>
        </pc:spChg>
        <pc:spChg chg="add mod">
          <ac:chgData name="Estefania Gónzalez" userId="aa39a386-7dcb-454e-bee1-aebdeb88f2ae" providerId="ADAL" clId="{ECC08146-DF72-4529-8648-C200798EBF23}" dt="2022-12-20T15:03:51.953" v="337"/>
          <ac:spMkLst>
            <pc:docMk/>
            <pc:sldMasterMk cId="3920724922" sldId="2147483696"/>
            <ac:spMk id="3" creationId="{FFEF197E-1FBF-EF80-D644-22100CB0B1AD}"/>
          </ac:spMkLst>
        </pc:spChg>
        <pc:sldLayoutChg chg="setBg">
          <pc:chgData name="Estefania Gónzalez" userId="aa39a386-7dcb-454e-bee1-aebdeb88f2ae" providerId="ADAL" clId="{ECC08146-DF72-4529-8648-C200798EBF23}" dt="2022-12-20T15:03:27.640" v="335"/>
          <pc:sldLayoutMkLst>
            <pc:docMk/>
            <pc:sldMasterMk cId="3920724922" sldId="2147483696"/>
            <pc:sldLayoutMk cId="793855300" sldId="2147483697"/>
          </pc:sldLayoutMkLst>
        </pc:sldLayoutChg>
        <pc:sldLayoutChg chg="delSp mod setBg">
          <pc:chgData name="Estefania Gónzalez" userId="aa39a386-7dcb-454e-bee1-aebdeb88f2ae" providerId="ADAL" clId="{ECC08146-DF72-4529-8648-C200798EBF23}" dt="2022-12-20T15:03:27.640" v="335"/>
          <pc:sldLayoutMkLst>
            <pc:docMk/>
            <pc:sldMasterMk cId="3920724922" sldId="2147483696"/>
            <pc:sldLayoutMk cId="66774322" sldId="2147483698"/>
          </pc:sldLayoutMkLst>
          <pc:picChg chg="del">
            <ac:chgData name="Estefania Gónzalez" userId="aa39a386-7dcb-454e-bee1-aebdeb88f2ae" providerId="ADAL" clId="{ECC08146-DF72-4529-8648-C200798EBF23}" dt="2022-12-20T15:00:05.389" v="60" actId="478"/>
            <ac:picMkLst>
              <pc:docMk/>
              <pc:sldMasterMk cId="3920724922" sldId="2147483696"/>
              <pc:sldLayoutMk cId="66774322" sldId="2147483698"/>
              <ac:picMk id="9" creationId="{AB6E7246-FBE9-49BA-BAEB-6628A42B6525}"/>
            </ac:picMkLst>
          </pc:picChg>
          <pc:picChg chg="del">
            <ac:chgData name="Estefania Gónzalez" userId="aa39a386-7dcb-454e-bee1-aebdeb88f2ae" providerId="ADAL" clId="{ECC08146-DF72-4529-8648-C200798EBF23}" dt="2022-12-20T15:00:05.389" v="60" actId="478"/>
            <ac:picMkLst>
              <pc:docMk/>
              <pc:sldMasterMk cId="3920724922" sldId="2147483696"/>
              <pc:sldLayoutMk cId="66774322" sldId="2147483698"/>
              <ac:picMk id="10" creationId="{84879D8C-C7AC-4E91-8594-F41D5B25B905}"/>
            </ac:picMkLst>
          </pc:picChg>
        </pc:sldLayoutChg>
        <pc:sldLayoutChg chg="setBg">
          <pc:chgData name="Estefania Gónzalez" userId="aa39a386-7dcb-454e-bee1-aebdeb88f2ae" providerId="ADAL" clId="{ECC08146-DF72-4529-8648-C200798EBF23}" dt="2022-12-20T15:03:27.640" v="335"/>
          <pc:sldLayoutMkLst>
            <pc:docMk/>
            <pc:sldMasterMk cId="3920724922" sldId="2147483696"/>
            <pc:sldLayoutMk cId="3687580137" sldId="2147483699"/>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584734392" sldId="2147483700"/>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1799216856" sldId="2147483701"/>
          </pc:sldLayoutMkLst>
        </pc:sldLayoutChg>
        <pc:sldLayoutChg chg="delSp mod setBg">
          <pc:chgData name="Estefania Gónzalez" userId="aa39a386-7dcb-454e-bee1-aebdeb88f2ae" providerId="ADAL" clId="{ECC08146-DF72-4529-8648-C200798EBF23}" dt="2022-12-20T15:03:27.640" v="335"/>
          <pc:sldLayoutMkLst>
            <pc:docMk/>
            <pc:sldMasterMk cId="3920724922" sldId="2147483696"/>
            <pc:sldLayoutMk cId="3949939009" sldId="2147483702"/>
          </pc:sldLayoutMkLst>
          <pc:picChg chg="del">
            <ac:chgData name="Estefania Gónzalez" userId="aa39a386-7dcb-454e-bee1-aebdeb88f2ae" providerId="ADAL" clId="{ECC08146-DF72-4529-8648-C200798EBF23}" dt="2022-12-20T14:59:59.258" v="59" actId="478"/>
            <ac:picMkLst>
              <pc:docMk/>
              <pc:sldMasterMk cId="3920724922" sldId="2147483696"/>
              <pc:sldLayoutMk cId="3949939009" sldId="2147483702"/>
              <ac:picMk id="10" creationId="{1ABD16F0-DA72-47F5-898A-DA14FE2657D8}"/>
            </ac:picMkLst>
          </pc:picChg>
          <pc:picChg chg="del">
            <ac:chgData name="Estefania Gónzalez" userId="aa39a386-7dcb-454e-bee1-aebdeb88f2ae" providerId="ADAL" clId="{ECC08146-DF72-4529-8648-C200798EBF23}" dt="2022-12-20T14:59:59.258" v="59" actId="478"/>
            <ac:picMkLst>
              <pc:docMk/>
              <pc:sldMasterMk cId="3920724922" sldId="2147483696"/>
              <pc:sldLayoutMk cId="3949939009" sldId="2147483702"/>
              <ac:picMk id="11" creationId="{08333F63-8493-4826-8C45-3F9184DF3880}"/>
            </ac:picMkLst>
          </pc:picChg>
        </pc:sldLayoutChg>
        <pc:sldLayoutChg chg="setBg">
          <pc:chgData name="Estefania Gónzalez" userId="aa39a386-7dcb-454e-bee1-aebdeb88f2ae" providerId="ADAL" clId="{ECC08146-DF72-4529-8648-C200798EBF23}" dt="2022-12-20T15:03:27.640" v="335"/>
          <pc:sldLayoutMkLst>
            <pc:docMk/>
            <pc:sldMasterMk cId="3920724922" sldId="2147483696"/>
            <pc:sldLayoutMk cId="886001065" sldId="2147483703"/>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2687575524" sldId="2147483704"/>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2697042612" sldId="2147483705"/>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1033365460" sldId="2147483706"/>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1628563890" sldId="2147483707"/>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403639594" sldId="2147483708"/>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1473039254" sldId="2147483709"/>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908778347" sldId="2147483710"/>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1484626803" sldId="2147483711"/>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321993056" sldId="2147483712"/>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1824878010" sldId="2147483713"/>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1345459954" sldId="2147483714"/>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3655860912" sldId="2147483715"/>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1497310574" sldId="2147483716"/>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2884711502" sldId="2147483717"/>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4023166914" sldId="2147483718"/>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2964125669" sldId="2147483719"/>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1709811732" sldId="2147483720"/>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4035321834" sldId="2147483721"/>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1802422825" sldId="2147483722"/>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4196035061" sldId="2147483723"/>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4148091873" sldId="2147483724"/>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89695621" sldId="2147483725"/>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2252897254" sldId="2147483726"/>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1034019490" sldId="2147483727"/>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3359290547" sldId="2147483728"/>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1518602717" sldId="2147483729"/>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668982577" sldId="2147483730"/>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3047945335" sldId="2147483731"/>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2393299518" sldId="2147483732"/>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450349251" sldId="2147483733"/>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617670569" sldId="2147483734"/>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1201584233" sldId="2147483735"/>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181685473" sldId="2147483736"/>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2342915875" sldId="2147483737"/>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528525618" sldId="2147483738"/>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514458148" sldId="2147483739"/>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2242968299" sldId="2147483740"/>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3519733578" sldId="2147483741"/>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2771160867" sldId="2147483742"/>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2120110782" sldId="2147483743"/>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1050700930" sldId="2147483744"/>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683247591" sldId="2147483745"/>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3524165382" sldId="2147483746"/>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3412279741" sldId="2147483747"/>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4283945040" sldId="2147483748"/>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3674302098" sldId="2147483749"/>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153905318" sldId="2147483750"/>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1925098324" sldId="2147483751"/>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302865578" sldId="2147483752"/>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1469819929" sldId="2147483753"/>
          </pc:sldLayoutMkLst>
        </pc:sldLayoutChg>
        <pc:sldLayoutChg chg="setBg">
          <pc:chgData name="Estefania Gónzalez" userId="aa39a386-7dcb-454e-bee1-aebdeb88f2ae" providerId="ADAL" clId="{ECC08146-DF72-4529-8648-C200798EBF23}" dt="2022-12-20T15:03:27.640" v="335"/>
          <pc:sldLayoutMkLst>
            <pc:docMk/>
            <pc:sldMasterMk cId="3920724922" sldId="2147483696"/>
            <pc:sldLayoutMk cId="4215606726" sldId="2147483754"/>
          </pc:sldLayoutMkLst>
        </pc:sldLayoutChg>
      </pc:sldMasterChg>
    </pc:docChg>
  </pc:docChgLst>
  <pc:docChgLst>
    <pc:chgData name="Elena Canetti" userId="S::elena@inveniamgroupbcn.onmicrosoft.com::f97eea28-7f49-4adc-89bf-5be29fc61980" providerId="AD" clId="Web-{14880953-7F29-45F9-9AA7-1A1A430EEC66}"/>
    <pc:docChg chg="modSld">
      <pc:chgData name="Elena Canetti" userId="S::elena@inveniamgroupbcn.onmicrosoft.com::f97eea28-7f49-4adc-89bf-5be29fc61980" providerId="AD" clId="Web-{14880953-7F29-45F9-9AA7-1A1A430EEC66}" dt="2022-12-23T11:46:12.585" v="6"/>
      <pc:docMkLst>
        <pc:docMk/>
      </pc:docMkLst>
      <pc:sldChg chg="modSp modCm">
        <pc:chgData name="Elena Canetti" userId="S::elena@inveniamgroupbcn.onmicrosoft.com::f97eea28-7f49-4adc-89bf-5be29fc61980" providerId="AD" clId="Web-{14880953-7F29-45F9-9AA7-1A1A430EEC66}" dt="2022-12-23T11:45:26.630" v="5" actId="20577"/>
        <pc:sldMkLst>
          <pc:docMk/>
          <pc:sldMk cId="1920089906" sldId="442"/>
        </pc:sldMkLst>
        <pc:spChg chg="mod">
          <ac:chgData name="Elena Canetti" userId="S::elena@inveniamgroupbcn.onmicrosoft.com::f97eea28-7f49-4adc-89bf-5be29fc61980" providerId="AD" clId="Web-{14880953-7F29-45F9-9AA7-1A1A430EEC66}" dt="2022-12-23T11:45:26.630" v="5" actId="20577"/>
          <ac:spMkLst>
            <pc:docMk/>
            <pc:sldMk cId="1920089906" sldId="442"/>
            <ac:spMk id="50" creationId="{475ECE5D-7D52-226B-00EA-E1ADE164E587}"/>
          </ac:spMkLst>
        </pc:spChg>
        <pc:spChg chg="mod">
          <ac:chgData name="Elena Canetti" userId="S::elena@inveniamgroupbcn.onmicrosoft.com::f97eea28-7f49-4adc-89bf-5be29fc61980" providerId="AD" clId="Web-{14880953-7F29-45F9-9AA7-1A1A430EEC66}" dt="2022-12-23T11:44:49.004" v="3" actId="20577"/>
          <ac:spMkLst>
            <pc:docMk/>
            <pc:sldMk cId="1920089906" sldId="442"/>
            <ac:spMk id="89" creationId="{CB9D870E-EE6D-7490-F8B4-F10DA074D60D}"/>
          </ac:spMkLst>
        </pc:spChg>
      </pc:sldChg>
      <pc:sldChg chg="addCm">
        <pc:chgData name="Elena Canetti" userId="S::elena@inveniamgroupbcn.onmicrosoft.com::f97eea28-7f49-4adc-89bf-5be29fc61980" providerId="AD" clId="Web-{14880953-7F29-45F9-9AA7-1A1A430EEC66}" dt="2022-12-23T11:46:12.585" v="6"/>
        <pc:sldMkLst>
          <pc:docMk/>
          <pc:sldMk cId="1110328116" sldId="453"/>
        </pc:sldMkLst>
      </pc:sldChg>
    </pc:docChg>
  </pc:docChgLst>
  <pc:docChgLst>
    <pc:chgData name="Elena Canetti" userId="S::elena@inveniamgroupbcn.onmicrosoft.com::f97eea28-7f49-4adc-89bf-5be29fc61980" providerId="AD" clId="Web-{6BD50EE3-C639-7CF1-B422-22999D271653}"/>
    <pc:docChg chg="mod">
      <pc:chgData name="Elena Canetti" userId="S::elena@inveniamgroupbcn.onmicrosoft.com::f97eea28-7f49-4adc-89bf-5be29fc61980" providerId="AD" clId="Web-{6BD50EE3-C639-7CF1-B422-22999D271653}" dt="2022-12-22T17:58:43.148" v="3"/>
      <pc:docMkLst>
        <pc:docMk/>
      </pc:docMkLst>
      <pc:sldChg chg="addCm">
        <pc:chgData name="Elena Canetti" userId="S::elena@inveniamgroupbcn.onmicrosoft.com::f97eea28-7f49-4adc-89bf-5be29fc61980" providerId="AD" clId="Web-{6BD50EE3-C639-7CF1-B422-22999D271653}" dt="2022-12-22T17:58:43.148" v="3"/>
        <pc:sldMkLst>
          <pc:docMk/>
          <pc:sldMk cId="1920089906" sldId="442"/>
        </pc:sldMkLst>
      </pc:sldChg>
      <pc:sldChg chg="addCm">
        <pc:chgData name="Elena Canetti" userId="S::elena@inveniamgroupbcn.onmicrosoft.com::f97eea28-7f49-4adc-89bf-5be29fc61980" providerId="AD" clId="Web-{6BD50EE3-C639-7CF1-B422-22999D271653}" dt="2022-12-22T17:56:46.207" v="2"/>
        <pc:sldMkLst>
          <pc:docMk/>
          <pc:sldMk cId="1110328116" sldId="453"/>
        </pc:sldMkLst>
      </pc:sldChg>
      <pc:sldChg chg="addCm">
        <pc:chgData name="Elena Canetti" userId="S::elena@inveniamgroupbcn.onmicrosoft.com::f97eea28-7f49-4adc-89bf-5be29fc61980" providerId="AD" clId="Web-{6BD50EE3-C639-7CF1-B422-22999D271653}" dt="2022-12-22T17:55:56.534" v="1"/>
        <pc:sldMkLst>
          <pc:docMk/>
          <pc:sldMk cId="3343512629" sldId="454"/>
        </pc:sldMkLst>
      </pc:sldChg>
    </pc:docChg>
  </pc:docChgLst>
</pc:chgInfo>
</file>

<file path=ppt/comments/modernComment_1BA_72723F32.xml><?xml version="1.0" encoding="utf-8"?>
<p188:cmLst xmlns:a="http://schemas.openxmlformats.org/drawingml/2006/main" xmlns:r="http://schemas.openxmlformats.org/officeDocument/2006/relationships" xmlns:p188="http://schemas.microsoft.com/office/powerpoint/2018/8/main">
  <p188:cm id="{18CCE91A-F4B4-4E58-BEC7-70DB3ED0F482}" authorId="{7EF155BC-A63E-26EA-AE46-AB5525CE7B76}" status="resolved" created="2022-12-22T17:58:43.148" complete="100000">
    <pc:sldMkLst xmlns:pc="http://schemas.microsoft.com/office/powerpoint/2013/main/command">
      <pc:docMk/>
      <pc:sldMk cId="1920089906" sldId="442"/>
    </pc:sldMkLst>
    <p188:txBody>
      <a:bodyPr/>
      <a:lstStyle/>
      <a:p>
        <a:r>
          <a:rPr lang="en-US"/>
          <a:t>[@Albert Cot] is a bit weird to see LCOR in this success cases. It is a Business Plan consultancy work. I would put instead XARTEC and ITEMAS</a:t>
        </a:r>
      </a:p>
    </p188:txBody>
  </p188:cm>
</p188:cmLst>
</file>

<file path=ppt/comments/modernComment_1C4_D8EE4C48.xml><?xml version="1.0" encoding="utf-8"?>
<p188:cmLst xmlns:a="http://schemas.openxmlformats.org/drawingml/2006/main" xmlns:r="http://schemas.openxmlformats.org/officeDocument/2006/relationships" xmlns:p188="http://schemas.microsoft.com/office/powerpoint/2018/8/main">
  <p188:cm id="{712933F8-2368-4C66-BB26-AE49ACD99AAC}" authorId="{19D51C94-1B81-9CC4-311F-E8AFC45A739F}" created="2022-12-21T14:35:27.123">
    <ac:deMkLst xmlns:ac="http://schemas.microsoft.com/office/drawing/2013/main/command">
      <pc:docMk xmlns:pc="http://schemas.microsoft.com/office/powerpoint/2013/main/command"/>
      <pc:sldMk xmlns:pc="http://schemas.microsoft.com/office/powerpoint/2013/main/command" cId="3639495752" sldId="452"/>
      <ac:spMk id="11" creationId="{8578996E-9834-9C9D-4875-6B175B1CDAC3}"/>
    </ac:deMkLst>
    <p188:replyLst>
      <p188:reply id="{61BBC25E-9392-3342-908B-1BB3B5143248}" authorId="{B2BDB046-6D21-B487-04A2-9B472F270818}" created="2022-12-21T18:55:23.906">
        <p188:txBody>
          <a:bodyPr/>
          <a:lstStyle/>
          <a:p>
            <a:r>
              <a:rPr lang="es-ES"/>
              <a:t>El plural de Consortium es Consortia</a:t>
            </a:r>
          </a:p>
        </p188:txBody>
      </p188:reply>
    </p188:replyLst>
    <p188:txBody>
      <a:bodyPr/>
      <a:lstStyle/>
      <a:p>
        <a:r>
          <a:rPr lang="en-US"/>
          <a:t>Check</a:t>
        </a:r>
      </a:p>
    </p188:txBody>
  </p188:cm>
</p188:cmLst>
</file>

<file path=ppt/comments/modernComment_1C5_422E4334.xml><?xml version="1.0" encoding="utf-8"?>
<p188:cmLst xmlns:a="http://schemas.openxmlformats.org/drawingml/2006/main" xmlns:r="http://schemas.openxmlformats.org/officeDocument/2006/relationships" xmlns:p188="http://schemas.microsoft.com/office/powerpoint/2018/8/main">
  <p188:cm id="{F791C542-29F0-4F24-82AE-53DDA05844EB}" authorId="{7EF155BC-A63E-26EA-AE46-AB5525CE7B76}" status="resolved" created="2022-12-22T17:56:46.207" complete="100000">
    <ac:deMkLst xmlns:ac="http://schemas.microsoft.com/office/drawing/2013/main/command">
      <pc:docMk xmlns:pc="http://schemas.microsoft.com/office/powerpoint/2013/main/command"/>
      <pc:sldMk xmlns:pc="http://schemas.microsoft.com/office/powerpoint/2013/main/command" cId="1110328116" sldId="453"/>
      <ac:spMk id="92" creationId="{58934DF9-07E1-5C55-5AC2-BF4015B33AED}"/>
    </ac:deMkLst>
    <p188:txBody>
      <a:bodyPr/>
      <a:lstStyle/>
      <a:p>
        <a:r>
          <a:rPr lang="en-US"/>
          <a:t>[@Estefania Gónzalez] some of the names of the companies are in BOLD letters and others not...</a:t>
        </a:r>
      </a:p>
    </p188:txBody>
  </p188:cm>
  <p188:cm id="{D65F8BD1-C354-47B7-8179-B42342E8DDB6}" authorId="{7EF155BC-A63E-26EA-AE46-AB5525CE7B76}" created="2022-12-23T11:46:12.585">
    <ac:deMkLst xmlns:ac="http://schemas.microsoft.com/office/drawing/2013/main/command">
      <pc:docMk xmlns:pc="http://schemas.microsoft.com/office/powerpoint/2013/main/command"/>
      <pc:sldMk xmlns:pc="http://schemas.microsoft.com/office/powerpoint/2013/main/command" cId="1110328116" sldId="453"/>
      <ac:spMk id="94" creationId="{345E83EA-EBD4-8249-338B-C1DE87AC3AA8}"/>
    </ac:deMkLst>
    <p188:txBody>
      <a:bodyPr/>
      <a:lstStyle/>
      <a:p>
        <a:r>
          <a:rPr lang="en-US"/>
          <a:t>[@Estefania Gónzalez] [@Albert Cot] falta la cifra del fundraising de NIMBLE!</a:t>
        </a:r>
      </a:p>
    </p188:txBody>
  </p188:cm>
</p188:cmLst>
</file>

<file path=ppt/comments/modernComment_1C6_C749F435.xml><?xml version="1.0" encoding="utf-8"?>
<p188:cmLst xmlns:a="http://schemas.openxmlformats.org/drawingml/2006/main" xmlns:r="http://schemas.openxmlformats.org/officeDocument/2006/relationships" xmlns:p188="http://schemas.microsoft.com/office/powerpoint/2018/8/main">
  <p188:cm id="{647754AE-5DA2-4DCF-A884-61F371B9D782}" authorId="{7EF155BC-A63E-26EA-AE46-AB5525CE7B76}" created="2022-12-22T17:55:56.534">
    <ac:deMkLst xmlns:ac="http://schemas.microsoft.com/office/drawing/2013/main/command">
      <pc:docMk xmlns:pc="http://schemas.microsoft.com/office/powerpoint/2013/main/command"/>
      <pc:sldMk xmlns:pc="http://schemas.microsoft.com/office/powerpoint/2013/main/command" cId="3343512629" sldId="454"/>
      <ac:spMk id="24" creationId="{847A050E-480F-7735-68B4-0CDA8CD904C9}"/>
    </ac:deMkLst>
    <p188:txBody>
      <a:bodyPr/>
      <a:lstStyle/>
      <a:p>
        <a:r>
          <a:rPr lang="en-US"/>
          <a:t>[@Estefania Gónzalez]   you are missing the website addresses of Zebra and SempreBio</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en-US"/>
          </a:p>
        </p:txBody>
      </p:sp>
      <p:sp>
        <p:nvSpPr>
          <p:cNvPr id="3" name="Date Placeholder 2"/>
          <p:cNvSpPr>
            <a:spLocks noGrp="1"/>
          </p:cNvSpPr>
          <p:nvPr>
            <p:ph type="dt" sz="quarter" idx="1"/>
          </p:nvPr>
        </p:nvSpPr>
        <p:spPr>
          <a:xfrm>
            <a:off x="3850443" y="1"/>
            <a:ext cx="2945659" cy="496332"/>
          </a:xfrm>
          <a:prstGeom prst="rect">
            <a:avLst/>
          </a:prstGeom>
        </p:spPr>
        <p:txBody>
          <a:bodyPr vert="horz" lIns="95562" tIns="47781" rIns="95562" bIns="47781" rtlCol="0"/>
          <a:lstStyle>
            <a:lvl1pPr algn="r">
              <a:defRPr sz="1300"/>
            </a:lvl1pPr>
          </a:lstStyle>
          <a:p>
            <a:fld id="{6ECBF7C9-D66C-DB42-8E59-1913F6429FF6}" type="datetimeFigureOut">
              <a:rPr lang="en-US" smtClean="0"/>
              <a:pPr/>
              <a:t>12/23/2022</a:t>
            </a:fld>
            <a:endParaRPr lang="en-US"/>
          </a:p>
        </p:txBody>
      </p:sp>
      <p:sp>
        <p:nvSpPr>
          <p:cNvPr id="4" name="Footer Placeholder 3"/>
          <p:cNvSpPr>
            <a:spLocks noGrp="1"/>
          </p:cNvSpPr>
          <p:nvPr>
            <p:ph type="ftr" sz="quarter" idx="2"/>
          </p:nvPr>
        </p:nvSpPr>
        <p:spPr>
          <a:xfrm>
            <a:off x="0" y="9428584"/>
            <a:ext cx="2945659" cy="496332"/>
          </a:xfrm>
          <a:prstGeom prst="rect">
            <a:avLst/>
          </a:prstGeom>
        </p:spPr>
        <p:txBody>
          <a:bodyPr vert="horz" lIns="95562" tIns="47781" rIns="95562" bIns="47781" rtlCol="0" anchor="b"/>
          <a:lstStyle>
            <a:lvl1pPr algn="l">
              <a:defRPr sz="1300"/>
            </a:lvl1pPr>
          </a:lstStyle>
          <a:p>
            <a:endParaRPr lang="en-US"/>
          </a:p>
        </p:txBody>
      </p:sp>
      <p:sp>
        <p:nvSpPr>
          <p:cNvPr id="5" name="Slide Number Placeholder 4"/>
          <p:cNvSpPr>
            <a:spLocks noGrp="1"/>
          </p:cNvSpPr>
          <p:nvPr>
            <p:ph type="sldNum" sz="quarter" idx="3"/>
          </p:nvPr>
        </p:nvSpPr>
        <p:spPr>
          <a:xfrm>
            <a:off x="3850443" y="9428584"/>
            <a:ext cx="2945659" cy="496332"/>
          </a:xfrm>
          <a:prstGeom prst="rect">
            <a:avLst/>
          </a:prstGeom>
        </p:spPr>
        <p:txBody>
          <a:bodyPr vert="horz" lIns="95562" tIns="47781" rIns="95562" bIns="47781" rtlCol="0" anchor="b"/>
          <a:lstStyle>
            <a:lvl1pPr algn="r">
              <a:defRPr sz="1300"/>
            </a:lvl1pPr>
          </a:lstStyle>
          <a:p>
            <a:fld id="{FF146DDD-4213-B64A-9717-F1E4452255D8}" type="slidenum">
              <a:rPr lang="en-US" smtClean="0"/>
              <a:pPr/>
              <a:t>‹#›</a:t>
            </a:fld>
            <a:endParaRPr lang="en-US"/>
          </a:p>
        </p:txBody>
      </p:sp>
    </p:spTree>
    <p:extLst>
      <p:ext uri="{BB962C8B-B14F-4D97-AF65-F5344CB8AC3E}">
        <p14:creationId xmlns:p14="http://schemas.microsoft.com/office/powerpoint/2010/main" val="39028284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es-ES"/>
          </a:p>
        </p:txBody>
      </p:sp>
      <p:sp>
        <p:nvSpPr>
          <p:cNvPr id="3" name="Marcador de fecha 2"/>
          <p:cNvSpPr>
            <a:spLocks noGrp="1"/>
          </p:cNvSpPr>
          <p:nvPr>
            <p:ph type="dt" idx="1"/>
          </p:nvPr>
        </p:nvSpPr>
        <p:spPr>
          <a:xfrm>
            <a:off x="3850443" y="1"/>
            <a:ext cx="2945659" cy="496332"/>
          </a:xfrm>
          <a:prstGeom prst="rect">
            <a:avLst/>
          </a:prstGeom>
        </p:spPr>
        <p:txBody>
          <a:bodyPr vert="horz" lIns="95562" tIns="47781" rIns="95562" bIns="47781" rtlCol="0"/>
          <a:lstStyle>
            <a:lvl1pPr algn="r">
              <a:defRPr sz="1300"/>
            </a:lvl1pPr>
          </a:lstStyle>
          <a:p>
            <a:fld id="{66E374D3-B672-4647-BDB7-D8FFD37CA247}" type="datetimeFigureOut">
              <a:rPr lang="es-ES" smtClean="0"/>
              <a:pPr/>
              <a:t>23/12/2022</a:t>
            </a:fld>
            <a:endParaRPr lang="es-ES"/>
          </a:p>
        </p:txBody>
      </p:sp>
      <p:sp>
        <p:nvSpPr>
          <p:cNvPr id="4" name="Marcador de imagen de diapositiva 3"/>
          <p:cNvSpPr>
            <a:spLocks noGrp="1" noRot="1" noChangeAspect="1"/>
          </p:cNvSpPr>
          <p:nvPr>
            <p:ph type="sldImg" idx="2"/>
          </p:nvPr>
        </p:nvSpPr>
        <p:spPr>
          <a:xfrm>
            <a:off x="2109788" y="744538"/>
            <a:ext cx="2578100" cy="3722687"/>
          </a:xfrm>
          <a:prstGeom prst="rect">
            <a:avLst/>
          </a:prstGeom>
          <a:noFill/>
          <a:ln w="12700">
            <a:solidFill>
              <a:prstClr val="black"/>
            </a:solidFill>
          </a:ln>
        </p:spPr>
        <p:txBody>
          <a:bodyPr vert="horz" lIns="95562" tIns="47781" rIns="95562" bIns="47781" rtlCol="0" anchor="ctr"/>
          <a:lstStyle/>
          <a:p>
            <a:endParaRPr lang="es-ES"/>
          </a:p>
        </p:txBody>
      </p:sp>
      <p:sp>
        <p:nvSpPr>
          <p:cNvPr id="5" name="Marcador de notas 4"/>
          <p:cNvSpPr>
            <a:spLocks noGrp="1"/>
          </p:cNvSpPr>
          <p:nvPr>
            <p:ph type="body" sz="quarter" idx="3"/>
          </p:nvPr>
        </p:nvSpPr>
        <p:spPr>
          <a:xfrm>
            <a:off x="679768" y="4715153"/>
            <a:ext cx="5438140" cy="4466987"/>
          </a:xfrm>
          <a:prstGeom prst="rect">
            <a:avLst/>
          </a:prstGeom>
        </p:spPr>
        <p:txBody>
          <a:bodyPr vert="horz" lIns="95562" tIns="47781" rIns="95562" bIns="47781"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9428584"/>
            <a:ext cx="2945659" cy="496332"/>
          </a:xfrm>
          <a:prstGeom prst="rect">
            <a:avLst/>
          </a:prstGeom>
        </p:spPr>
        <p:txBody>
          <a:bodyPr vert="horz" lIns="95562" tIns="47781" rIns="95562" bIns="47781"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3850443" y="9428584"/>
            <a:ext cx="2945659" cy="496332"/>
          </a:xfrm>
          <a:prstGeom prst="rect">
            <a:avLst/>
          </a:prstGeom>
        </p:spPr>
        <p:txBody>
          <a:bodyPr vert="horz" lIns="95562" tIns="47781" rIns="95562" bIns="47781" rtlCol="0" anchor="b"/>
          <a:lstStyle>
            <a:lvl1pPr algn="r">
              <a:defRPr sz="1300"/>
            </a:lvl1pPr>
          </a:lstStyle>
          <a:p>
            <a:fld id="{7FBF1838-ACD6-0443-BD15-0A7E3092118B}" type="slidenum">
              <a:rPr lang="es-ES" smtClean="0"/>
              <a:pPr/>
              <a:t>‹#›</a:t>
            </a:fld>
            <a:endParaRPr lang="es-ES"/>
          </a:p>
        </p:txBody>
      </p:sp>
    </p:spTree>
    <p:extLst>
      <p:ext uri="{BB962C8B-B14F-4D97-AF65-F5344CB8AC3E}">
        <p14:creationId xmlns:p14="http://schemas.microsoft.com/office/powerpoint/2010/main" val="36271023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PRESENTATION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DBBF55-0855-40A9-A2A9-296ACDA55334}"/>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
        <p:nvSpPr>
          <p:cNvPr id="6" name="Rectangle 5">
            <a:extLst>
              <a:ext uri="{FF2B5EF4-FFF2-40B4-BE49-F238E27FC236}">
                <a16:creationId xmlns:a16="http://schemas.microsoft.com/office/drawing/2014/main" id="{2BD01458-9D51-49C5-A0EE-CFE984313EBD}"/>
              </a:ext>
            </a:extLst>
          </p:cNvPr>
          <p:cNvSpPr/>
          <p:nvPr/>
        </p:nvSpPr>
        <p:spPr>
          <a:xfrm>
            <a:off x="778909" y="3121894"/>
            <a:ext cx="5549566" cy="1104118"/>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18"/>
          </a:p>
        </p:txBody>
      </p:sp>
      <p:grpSp>
        <p:nvGrpSpPr>
          <p:cNvPr id="9" name="Graphic 8">
            <a:extLst>
              <a:ext uri="{FF2B5EF4-FFF2-40B4-BE49-F238E27FC236}">
                <a16:creationId xmlns:a16="http://schemas.microsoft.com/office/drawing/2014/main" id="{6CD6BCED-CBD7-4D08-89CF-C32B68B78769}"/>
              </a:ext>
            </a:extLst>
          </p:cNvPr>
          <p:cNvGrpSpPr/>
          <p:nvPr/>
        </p:nvGrpSpPr>
        <p:grpSpPr>
          <a:xfrm>
            <a:off x="2641427" y="6065514"/>
            <a:ext cx="1611618" cy="845699"/>
            <a:chOff x="7746569" y="6644238"/>
            <a:chExt cx="946203" cy="193357"/>
          </a:xfrm>
        </p:grpSpPr>
        <p:sp>
          <p:nvSpPr>
            <p:cNvPr id="11" name="Freeform: Shape 10">
              <a:extLst>
                <a:ext uri="{FF2B5EF4-FFF2-40B4-BE49-F238E27FC236}">
                  <a16:creationId xmlns:a16="http://schemas.microsoft.com/office/drawing/2014/main" id="{8C88DA29-B818-4E4E-A1FA-7FC8AA9D5204}"/>
                </a:ext>
              </a:extLst>
            </p:cNvPr>
            <p:cNvSpPr/>
            <p:nvPr/>
          </p:nvSpPr>
          <p:spPr>
            <a:xfrm>
              <a:off x="7746569" y="6644238"/>
              <a:ext cx="946203" cy="193357"/>
            </a:xfrm>
            <a:custGeom>
              <a:avLst/>
              <a:gdLst>
                <a:gd name="connsiteX0" fmla="*/ 0 w 535305"/>
                <a:gd name="connsiteY0" fmla="*/ 0 h 193357"/>
                <a:gd name="connsiteX1" fmla="*/ 535305 w 535305"/>
                <a:gd name="connsiteY1" fmla="*/ 0 h 193357"/>
                <a:gd name="connsiteX2" fmla="*/ 535305 w 535305"/>
                <a:gd name="connsiteY2" fmla="*/ 193357 h 193357"/>
                <a:gd name="connsiteX3" fmla="*/ 0 w 535305"/>
                <a:gd name="connsiteY3" fmla="*/ 193357 h 193357"/>
              </a:gdLst>
              <a:ahLst/>
              <a:cxnLst>
                <a:cxn ang="0">
                  <a:pos x="connsiteX0" y="connsiteY0"/>
                </a:cxn>
                <a:cxn ang="0">
                  <a:pos x="connsiteX1" y="connsiteY1"/>
                </a:cxn>
                <a:cxn ang="0">
                  <a:pos x="connsiteX2" y="connsiteY2"/>
                </a:cxn>
                <a:cxn ang="0">
                  <a:pos x="connsiteX3" y="connsiteY3"/>
                </a:cxn>
              </a:cxnLst>
              <a:rect l="l" t="t" r="r" b="b"/>
              <a:pathLst>
                <a:path w="535305" h="193357">
                  <a:moveTo>
                    <a:pt x="0" y="0"/>
                  </a:moveTo>
                  <a:lnTo>
                    <a:pt x="535305" y="0"/>
                  </a:lnTo>
                  <a:lnTo>
                    <a:pt x="535305" y="193357"/>
                  </a:lnTo>
                  <a:lnTo>
                    <a:pt x="0" y="193357"/>
                  </a:lnTo>
                  <a:close/>
                </a:path>
              </a:pathLst>
            </a:custGeom>
            <a:solidFill>
              <a:srgbClr val="F69B7D"/>
            </a:solidFill>
            <a:ln w="9525" cap="flat">
              <a:noFill/>
              <a:prstDash val="solid"/>
              <a:miter/>
            </a:ln>
          </p:spPr>
          <p:txBody>
            <a:bodyPr rtlCol="0" anchor="ctr"/>
            <a:lstStyle/>
            <a:p>
              <a:endParaRPr lang="en-GB" sz="723"/>
            </a:p>
          </p:txBody>
        </p:sp>
        <p:sp>
          <p:nvSpPr>
            <p:cNvPr id="12" name="Freeform: Shape 11">
              <a:extLst>
                <a:ext uri="{FF2B5EF4-FFF2-40B4-BE49-F238E27FC236}">
                  <a16:creationId xmlns:a16="http://schemas.microsoft.com/office/drawing/2014/main" id="{15F0EF47-50F1-4A41-9F99-F82F039A4252}"/>
                </a:ext>
              </a:extLst>
            </p:cNvPr>
            <p:cNvSpPr/>
            <p:nvPr/>
          </p:nvSpPr>
          <p:spPr>
            <a:xfrm>
              <a:off x="7960246" y="6709960"/>
              <a:ext cx="469582" cy="65722"/>
            </a:xfrm>
            <a:custGeom>
              <a:avLst/>
              <a:gdLst>
                <a:gd name="connsiteX0" fmla="*/ 0 w 469582"/>
                <a:gd name="connsiteY0" fmla="*/ 0 h 65722"/>
                <a:gd name="connsiteX1" fmla="*/ 469583 w 469582"/>
                <a:gd name="connsiteY1" fmla="*/ 0 h 65722"/>
                <a:gd name="connsiteX2" fmla="*/ 469583 w 469582"/>
                <a:gd name="connsiteY2" fmla="*/ 65723 h 65722"/>
                <a:gd name="connsiteX3" fmla="*/ 0 w 469582"/>
                <a:gd name="connsiteY3" fmla="*/ 65723 h 65722"/>
              </a:gdLst>
              <a:ahLst/>
              <a:cxnLst>
                <a:cxn ang="0">
                  <a:pos x="connsiteX0" y="connsiteY0"/>
                </a:cxn>
                <a:cxn ang="0">
                  <a:pos x="connsiteX1" y="connsiteY1"/>
                </a:cxn>
                <a:cxn ang="0">
                  <a:pos x="connsiteX2" y="connsiteY2"/>
                </a:cxn>
                <a:cxn ang="0">
                  <a:pos x="connsiteX3" y="connsiteY3"/>
                </a:cxn>
              </a:cxnLst>
              <a:rect l="l" t="t" r="r" b="b"/>
              <a:pathLst>
                <a:path w="469582" h="65722">
                  <a:moveTo>
                    <a:pt x="0" y="0"/>
                  </a:moveTo>
                  <a:lnTo>
                    <a:pt x="469583" y="0"/>
                  </a:lnTo>
                  <a:lnTo>
                    <a:pt x="469583" y="65723"/>
                  </a:lnTo>
                  <a:lnTo>
                    <a:pt x="0" y="65723"/>
                  </a:lnTo>
                  <a:close/>
                </a:path>
              </a:pathLst>
            </a:custGeom>
            <a:noFill/>
            <a:ln w="9525" cap="flat">
              <a:noFill/>
              <a:prstDash val="solid"/>
              <a:miter/>
            </a:ln>
          </p:spPr>
          <p:txBody>
            <a:bodyPr rtlCol="0" anchor="ctr"/>
            <a:lstStyle/>
            <a:p>
              <a:endParaRPr lang="en-GB" sz="723"/>
            </a:p>
          </p:txBody>
        </p:sp>
      </p:grpSp>
      <p:sp>
        <p:nvSpPr>
          <p:cNvPr id="14" name="Title 13">
            <a:extLst>
              <a:ext uri="{FF2B5EF4-FFF2-40B4-BE49-F238E27FC236}">
                <a16:creationId xmlns:a16="http://schemas.microsoft.com/office/drawing/2014/main" id="{41C45DAD-F39C-4333-9CC3-FFB7ADA6414D}"/>
              </a:ext>
            </a:extLst>
          </p:cNvPr>
          <p:cNvSpPr>
            <a:spLocks noGrp="1"/>
          </p:cNvSpPr>
          <p:nvPr>
            <p:ph type="title" hasCustomPrompt="1"/>
          </p:nvPr>
        </p:nvSpPr>
        <p:spPr>
          <a:xfrm>
            <a:off x="778909" y="3208393"/>
            <a:ext cx="5549566" cy="934398"/>
          </a:xfrm>
          <a:prstGeom prst="rect">
            <a:avLst/>
          </a:prstGeom>
        </p:spPr>
        <p:txBody>
          <a:bodyPr/>
          <a:lstStyle>
            <a:lvl1pPr marL="0" algn="ctr" defTabSz="257175" rtl="0" eaLnBrk="1" latinLnBrk="0" hangingPunct="1">
              <a:defRPr lang="en-GB" sz="2475" b="1" kern="1200" spc="225" dirty="0">
                <a:solidFill>
                  <a:schemeClr val="bg1"/>
                </a:solidFill>
                <a:effectLst>
                  <a:outerShdw blurRad="38100" dist="38100" dir="2700000" algn="tl">
                    <a:srgbClr val="000000">
                      <a:alpha val="43137"/>
                    </a:srgbClr>
                  </a:outerShdw>
                </a:effectLst>
                <a:latin typeface="+mj-lt"/>
                <a:ea typeface="+mn-ea"/>
                <a:cs typeface="+mn-cs"/>
              </a:defRPr>
            </a:lvl1pPr>
          </a:lstStyle>
          <a:p>
            <a:r>
              <a:rPr lang="en-US"/>
              <a:t>CLICK TO EDIT MASTER TITLE STYLE</a:t>
            </a:r>
            <a:endParaRPr lang="en-GB"/>
          </a:p>
        </p:txBody>
      </p:sp>
      <p:sp>
        <p:nvSpPr>
          <p:cNvPr id="16" name="Text Placeholder 15">
            <a:extLst>
              <a:ext uri="{FF2B5EF4-FFF2-40B4-BE49-F238E27FC236}">
                <a16:creationId xmlns:a16="http://schemas.microsoft.com/office/drawing/2014/main" id="{CFBDEACF-6C1E-4995-ADC1-6EE5DEC52A56}"/>
              </a:ext>
            </a:extLst>
          </p:cNvPr>
          <p:cNvSpPr>
            <a:spLocks noGrp="1"/>
          </p:cNvSpPr>
          <p:nvPr>
            <p:ph type="body" sz="quarter" idx="10"/>
          </p:nvPr>
        </p:nvSpPr>
        <p:spPr>
          <a:xfrm>
            <a:off x="2624578" y="6229399"/>
            <a:ext cx="1611809" cy="527930"/>
          </a:xfrm>
          <a:prstGeom prst="rect">
            <a:avLst/>
          </a:prstGeom>
        </p:spPr>
        <p:txBody>
          <a:bodyPr/>
          <a:lstStyle>
            <a:lvl1pPr marL="0" indent="0" algn="ctr" defTabSz="257175" rtl="0" eaLnBrk="1" latinLnBrk="0" hangingPunct="1">
              <a:spcBef>
                <a:spcPct val="0"/>
              </a:spcBef>
              <a:buNone/>
              <a:defRPr lang="en-US" sz="1286" b="1" kern="1200" dirty="0" smtClean="0">
                <a:solidFill>
                  <a:schemeClr val="bg1"/>
                </a:solidFill>
                <a:effectLst>
                  <a:outerShdw blurRad="38100" dist="38100" dir="2700000" algn="tl">
                    <a:srgbClr val="000000">
                      <a:alpha val="43137"/>
                    </a:srgbClr>
                  </a:outerShdw>
                </a:effectLst>
                <a:latin typeface="+mj-lt"/>
                <a:ea typeface="+mn-ea"/>
                <a:cs typeface="+mn-cs"/>
              </a:defRPr>
            </a:lvl1pPr>
            <a:lvl2pPr marL="0" indent="0" algn="ctr" defTabSz="257175" rtl="0" eaLnBrk="1" latinLnBrk="0" hangingPunct="1">
              <a:spcBef>
                <a:spcPct val="0"/>
              </a:spcBef>
              <a:buNone/>
              <a:defRPr lang="en-US" sz="1286" b="1" kern="1200" dirty="0" smtClean="0">
                <a:solidFill>
                  <a:schemeClr val="bg1"/>
                </a:solidFill>
                <a:effectLst>
                  <a:outerShdw blurRad="38100" dist="38100" dir="2700000" algn="tl">
                    <a:srgbClr val="000000">
                      <a:alpha val="43137"/>
                    </a:srgbClr>
                  </a:outerShdw>
                </a:effectLst>
                <a:latin typeface="+mj-lt"/>
                <a:ea typeface="+mn-ea"/>
                <a:cs typeface="+mn-cs"/>
              </a:defRPr>
            </a:lvl2pPr>
            <a:lvl3pPr marL="0" indent="0" algn="ctr" defTabSz="257175" rtl="0" eaLnBrk="1" latinLnBrk="0" hangingPunct="1">
              <a:spcBef>
                <a:spcPct val="0"/>
              </a:spcBef>
              <a:buNone/>
              <a:defRPr lang="en-US" sz="1286" b="1" kern="1200" dirty="0" smtClean="0">
                <a:solidFill>
                  <a:schemeClr val="bg1"/>
                </a:solidFill>
                <a:effectLst>
                  <a:outerShdw blurRad="38100" dist="38100" dir="2700000" algn="tl">
                    <a:srgbClr val="000000">
                      <a:alpha val="43137"/>
                    </a:srgbClr>
                  </a:outerShdw>
                </a:effectLst>
                <a:latin typeface="+mj-lt"/>
                <a:ea typeface="+mn-ea"/>
                <a:cs typeface="+mn-cs"/>
              </a:defRPr>
            </a:lvl3pPr>
            <a:lvl4pPr marL="0" indent="0" algn="ctr" defTabSz="257175" rtl="0" eaLnBrk="1" latinLnBrk="0" hangingPunct="1">
              <a:spcBef>
                <a:spcPct val="0"/>
              </a:spcBef>
              <a:buNone/>
              <a:defRPr lang="en-US" sz="1286" b="1" kern="1200" dirty="0" smtClean="0">
                <a:solidFill>
                  <a:schemeClr val="bg1"/>
                </a:solidFill>
                <a:effectLst>
                  <a:outerShdw blurRad="38100" dist="38100" dir="2700000" algn="tl">
                    <a:srgbClr val="000000">
                      <a:alpha val="43137"/>
                    </a:srgbClr>
                  </a:outerShdw>
                </a:effectLst>
                <a:latin typeface="+mj-lt"/>
                <a:ea typeface="+mn-ea"/>
                <a:cs typeface="+mn-cs"/>
              </a:defRPr>
            </a:lvl4pPr>
            <a:lvl5pPr marL="0" indent="0" algn="ctr" defTabSz="257175" rtl="0" eaLnBrk="1" latinLnBrk="0" hangingPunct="1">
              <a:spcBef>
                <a:spcPct val="0"/>
              </a:spcBef>
              <a:buNone/>
              <a:defRPr lang="en-GB" sz="1286" b="1" kern="1200" dirty="0">
                <a:solidFill>
                  <a:schemeClr val="bg1"/>
                </a:solidFill>
                <a:effectLst>
                  <a:outerShdw blurRad="38100" dist="38100" dir="2700000" algn="tl">
                    <a:srgbClr val="000000">
                      <a:alpha val="43137"/>
                    </a:srgbClr>
                  </a:outerShdw>
                </a:effectLst>
                <a:latin typeface="+mj-lt"/>
                <a:ea typeface="+mn-ea"/>
                <a:cs typeface="+mn-cs"/>
              </a:defRPr>
            </a:lvl5pPr>
          </a:lstStyle>
          <a:p>
            <a:pPr lvl="0"/>
            <a:r>
              <a:rPr lang="en-US"/>
              <a:t>Click to edit Master text styles</a:t>
            </a:r>
          </a:p>
        </p:txBody>
      </p:sp>
      <p:pic>
        <p:nvPicPr>
          <p:cNvPr id="15" name="Graphic 14">
            <a:extLst>
              <a:ext uri="{FF2B5EF4-FFF2-40B4-BE49-F238E27FC236}">
                <a16:creationId xmlns:a16="http://schemas.microsoft.com/office/drawing/2014/main" id="{79733E2D-5D80-4401-A5FD-53AD540E9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0373" y="231890"/>
            <a:ext cx="2380528" cy="349144"/>
          </a:xfrm>
          <a:prstGeom prst="rect">
            <a:avLst/>
          </a:prstGeom>
        </p:spPr>
      </p:pic>
    </p:spTree>
    <p:extLst>
      <p:ext uri="{BB962C8B-B14F-4D97-AF65-F5344CB8AC3E}">
        <p14:creationId xmlns:p14="http://schemas.microsoft.com/office/powerpoint/2010/main" val="793855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three opening layout">
    <p:spTree>
      <p:nvGrpSpPr>
        <p:cNvPr id="1" name=""/>
        <p:cNvGrpSpPr/>
        <p:nvPr/>
      </p:nvGrpSpPr>
      <p:grpSpPr>
        <a:xfrm>
          <a:off x="0" y="0"/>
          <a:ext cx="0" cy="0"/>
          <a:chOff x="0" y="0"/>
          <a:chExt cx="0" cy="0"/>
        </a:xfrm>
      </p:grpSpPr>
      <p:sp>
        <p:nvSpPr>
          <p:cNvPr id="3" name="Picture Placeholder 3"/>
          <p:cNvSpPr>
            <a:spLocks noGrp="1"/>
          </p:cNvSpPr>
          <p:nvPr>
            <p:ph type="pic" sz="quarter" idx="11"/>
          </p:nvPr>
        </p:nvSpPr>
        <p:spPr>
          <a:xfrm>
            <a:off x="5158197" y="1566091"/>
            <a:ext cx="932361" cy="4188822"/>
          </a:xfrm>
          <a:prstGeom prst="rect">
            <a:avLst/>
          </a:prstGeom>
          <a:pattFill prst="pct5">
            <a:fgClr>
              <a:schemeClr val="tx1"/>
            </a:fgClr>
            <a:bgClr>
              <a:schemeClr val="bg1"/>
            </a:bgClr>
          </a:pattFill>
        </p:spPr>
        <p:txBody>
          <a:bodyPr/>
          <a:lstStyle/>
          <a:p>
            <a:r>
              <a:rPr lang="en-US"/>
              <a:t>Click icon to add picture</a:t>
            </a:r>
            <a:endParaRPr lang="id-ID"/>
          </a:p>
        </p:txBody>
      </p:sp>
      <p:sp>
        <p:nvSpPr>
          <p:cNvPr id="4" name="Picture Placeholder 3"/>
          <p:cNvSpPr>
            <a:spLocks noGrp="1"/>
          </p:cNvSpPr>
          <p:nvPr>
            <p:ph type="pic" sz="quarter" idx="12"/>
          </p:nvPr>
        </p:nvSpPr>
        <p:spPr>
          <a:xfrm>
            <a:off x="4225836" y="2729654"/>
            <a:ext cx="932361" cy="4188822"/>
          </a:xfrm>
          <a:prstGeom prst="rect">
            <a:avLst/>
          </a:prstGeom>
          <a:pattFill prst="pct5">
            <a:fgClr>
              <a:schemeClr val="tx1"/>
            </a:fgClr>
            <a:bgClr>
              <a:schemeClr val="bg1"/>
            </a:bgClr>
          </a:pattFill>
        </p:spPr>
        <p:txBody>
          <a:bodyPr/>
          <a:lstStyle/>
          <a:p>
            <a:r>
              <a:rPr lang="en-US"/>
              <a:t>Click icon to add picture</a:t>
            </a:r>
            <a:endParaRPr lang="id-ID"/>
          </a:p>
        </p:txBody>
      </p:sp>
      <p:sp>
        <p:nvSpPr>
          <p:cNvPr id="5" name="Picture Placeholder 3"/>
          <p:cNvSpPr>
            <a:spLocks noGrp="1"/>
          </p:cNvSpPr>
          <p:nvPr>
            <p:ph type="pic" sz="quarter" idx="13"/>
          </p:nvPr>
        </p:nvSpPr>
        <p:spPr>
          <a:xfrm>
            <a:off x="3293474" y="1566091"/>
            <a:ext cx="932361" cy="4188822"/>
          </a:xfrm>
          <a:prstGeom prst="rect">
            <a:avLst/>
          </a:prstGeom>
          <a:pattFill prst="pct5">
            <a:fgClr>
              <a:schemeClr val="tx1"/>
            </a:fgClr>
            <a:bgClr>
              <a:schemeClr val="bg1"/>
            </a:bgClr>
          </a:pattFill>
        </p:spPr>
        <p:txBody>
          <a:bodyPr/>
          <a:lstStyle/>
          <a:p>
            <a:r>
              <a:rPr lang="en-US"/>
              <a:t>Click icon to add picture</a:t>
            </a:r>
            <a:endParaRPr lang="id-ID"/>
          </a:p>
        </p:txBody>
      </p:sp>
      <p:sp>
        <p:nvSpPr>
          <p:cNvPr id="6" name="Slide Number Placeholder 1">
            <a:extLst>
              <a:ext uri="{FF2B5EF4-FFF2-40B4-BE49-F238E27FC236}">
                <a16:creationId xmlns:a16="http://schemas.microsoft.com/office/drawing/2014/main" id="{F30331FF-5D46-41D1-AAEE-9DDB7D7B737E}"/>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1033365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ne Half Center Layout">
    <p:spTree>
      <p:nvGrpSpPr>
        <p:cNvPr id="1" name=""/>
        <p:cNvGrpSpPr/>
        <p:nvPr/>
      </p:nvGrpSpPr>
      <p:grpSpPr>
        <a:xfrm>
          <a:off x="0" y="0"/>
          <a:ext cx="0" cy="0"/>
          <a:chOff x="0" y="0"/>
          <a:chExt cx="0" cy="0"/>
        </a:xfrm>
      </p:grpSpPr>
      <p:sp>
        <p:nvSpPr>
          <p:cNvPr id="3" name="Picture Placeholder 1"/>
          <p:cNvSpPr>
            <a:spLocks noGrp="1"/>
          </p:cNvSpPr>
          <p:nvPr>
            <p:ph type="pic" sz="quarter" idx="10"/>
          </p:nvPr>
        </p:nvSpPr>
        <p:spPr>
          <a:xfrm>
            <a:off x="805816" y="2278025"/>
            <a:ext cx="5306377" cy="3203295"/>
          </a:xfrm>
          <a:prstGeom prst="rect">
            <a:avLst/>
          </a:prstGeom>
          <a:pattFill prst="pct5">
            <a:fgClr>
              <a:schemeClr val="tx1"/>
            </a:fgClr>
            <a:bgClr>
              <a:schemeClr val="bg1"/>
            </a:bgClr>
          </a:pattFill>
        </p:spPr>
      </p:sp>
      <p:sp>
        <p:nvSpPr>
          <p:cNvPr id="4" name="Slide Number Placeholder 1">
            <a:extLst>
              <a:ext uri="{FF2B5EF4-FFF2-40B4-BE49-F238E27FC236}">
                <a16:creationId xmlns:a16="http://schemas.microsoft.com/office/drawing/2014/main" id="{32C5E0FE-5E6F-4FE4-9860-45ECF55387BB}"/>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1628563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Layout">
    <p:spTree>
      <p:nvGrpSpPr>
        <p:cNvPr id="1" name=""/>
        <p:cNvGrpSpPr/>
        <p:nvPr/>
      </p:nvGrpSpPr>
      <p:grpSpPr>
        <a:xfrm>
          <a:off x="0" y="0"/>
          <a:ext cx="0" cy="0"/>
          <a:chOff x="0" y="0"/>
          <a:chExt cx="0" cy="0"/>
        </a:xfrm>
      </p:grpSpPr>
      <p:sp>
        <p:nvSpPr>
          <p:cNvPr id="3" name="Picture Placeholder 4"/>
          <p:cNvSpPr>
            <a:spLocks noGrp="1"/>
          </p:cNvSpPr>
          <p:nvPr>
            <p:ph type="pic" sz="quarter" idx="12"/>
          </p:nvPr>
        </p:nvSpPr>
        <p:spPr>
          <a:xfrm>
            <a:off x="0" y="4"/>
            <a:ext cx="6858000" cy="5367060"/>
          </a:xfrm>
          <a:prstGeom prst="rect">
            <a:avLst/>
          </a:prstGeom>
          <a:pattFill prst="pct5">
            <a:fgClr>
              <a:schemeClr val="tx1"/>
            </a:fgClr>
            <a:bgClr>
              <a:schemeClr val="bg1"/>
            </a:bgClr>
          </a:pattFill>
        </p:spPr>
        <p:txBody>
          <a:bodyPr/>
          <a:lstStyle/>
          <a:p>
            <a:r>
              <a:rPr lang="en-US"/>
              <a:t>Click icon to add picture</a:t>
            </a:r>
            <a:endParaRPr lang="id-ID"/>
          </a:p>
        </p:txBody>
      </p:sp>
      <p:sp>
        <p:nvSpPr>
          <p:cNvPr id="4" name="Picture Placeholder 7"/>
          <p:cNvSpPr>
            <a:spLocks noGrp="1"/>
          </p:cNvSpPr>
          <p:nvPr>
            <p:ph type="pic" sz="quarter" idx="13"/>
          </p:nvPr>
        </p:nvSpPr>
        <p:spPr>
          <a:xfrm>
            <a:off x="2286000" y="3914180"/>
            <a:ext cx="2286000" cy="2284972"/>
          </a:xfrm>
          <a:prstGeom prst="ellipse">
            <a:avLst/>
          </a:prstGeom>
          <a:pattFill prst="pct5">
            <a:fgClr>
              <a:schemeClr val="tx1"/>
            </a:fgClr>
            <a:bgClr>
              <a:schemeClr val="bg1"/>
            </a:bgClr>
          </a:pattFill>
        </p:spPr>
        <p:txBody>
          <a:bodyPr>
            <a:normAutofit/>
          </a:bodyPr>
          <a:lstStyle>
            <a:lvl1pPr>
              <a:defRPr sz="464"/>
            </a:lvl1pPr>
          </a:lstStyle>
          <a:p>
            <a:r>
              <a:rPr lang="en-US"/>
              <a:t>Click icon to add picture</a:t>
            </a:r>
            <a:endParaRPr lang="id-ID"/>
          </a:p>
        </p:txBody>
      </p:sp>
      <p:sp>
        <p:nvSpPr>
          <p:cNvPr id="5" name="TextBox 5">
            <a:extLst>
              <a:ext uri="{FF2B5EF4-FFF2-40B4-BE49-F238E27FC236}">
                <a16:creationId xmlns:a16="http://schemas.microsoft.com/office/drawing/2014/main" id="{F324A2C8-B292-4097-87B9-34C0F0721CAA}"/>
              </a:ext>
            </a:extLst>
          </p:cNvPr>
          <p:cNvSpPr txBox="1"/>
          <p:nvPr/>
        </p:nvSpPr>
        <p:spPr>
          <a:xfrm>
            <a:off x="4017770" y="6336219"/>
            <a:ext cx="2248425" cy="738664"/>
          </a:xfrm>
          <a:prstGeom prst="rect">
            <a:avLst/>
          </a:prstGeom>
          <a:noFill/>
        </p:spPr>
        <p:txBody>
          <a:bodyPr wrap="square" rtlCol="0">
            <a:spAutoFit/>
          </a:bodyPr>
          <a:lstStyle/>
          <a:p>
            <a:r>
              <a:rPr lang="en-US" sz="1050" b="1" spc="127">
                <a:solidFill>
                  <a:schemeClr val="tx1"/>
                </a:solidFill>
                <a:latin typeface="+mn-lt"/>
                <a:cs typeface="Avenir Light"/>
              </a:rPr>
              <a:t>MADRID</a:t>
            </a:r>
          </a:p>
          <a:p>
            <a:pPr marL="0" algn="l" defTabSz="192876" rtl="0" eaLnBrk="1" latinLnBrk="0" hangingPunct="1"/>
            <a:r>
              <a:rPr lang="es-ES" sz="1050" kern="1200">
                <a:solidFill>
                  <a:schemeClr val="tx1"/>
                </a:solidFill>
                <a:latin typeface="+mn-lt"/>
                <a:ea typeface="+mn-ea"/>
                <a:cs typeface="Avenir Light"/>
              </a:rPr>
              <a:t>C Julia </a:t>
            </a:r>
            <a:r>
              <a:rPr lang="es-ES" sz="1050" kern="1200" err="1">
                <a:solidFill>
                  <a:schemeClr val="tx1"/>
                </a:solidFill>
                <a:latin typeface="+mn-lt"/>
                <a:ea typeface="+mn-ea"/>
                <a:cs typeface="Avenir Light"/>
              </a:rPr>
              <a:t>Balenchana</a:t>
            </a:r>
            <a:r>
              <a:rPr lang="es-ES" sz="1050" kern="1200">
                <a:solidFill>
                  <a:schemeClr val="tx1"/>
                </a:solidFill>
                <a:latin typeface="+mn-lt"/>
                <a:ea typeface="+mn-ea"/>
                <a:cs typeface="Avenir Light"/>
              </a:rPr>
              <a:t> 12 4B</a:t>
            </a:r>
          </a:p>
          <a:p>
            <a:pPr marL="0" algn="l" defTabSz="192876" rtl="0" eaLnBrk="1" latinLnBrk="0" hangingPunct="1"/>
            <a:r>
              <a:rPr lang="es-ES" sz="1050" kern="1200">
                <a:solidFill>
                  <a:schemeClr val="tx1"/>
                </a:solidFill>
                <a:latin typeface="+mn-lt"/>
                <a:ea typeface="+mn-ea"/>
                <a:cs typeface="Avenir Light"/>
              </a:rPr>
              <a:t>28033 Madrid</a:t>
            </a:r>
          </a:p>
          <a:p>
            <a:pPr marL="0" algn="l" defTabSz="192876" rtl="0" eaLnBrk="1" latinLnBrk="0" hangingPunct="1"/>
            <a:r>
              <a:rPr lang="es-ES" sz="1050" kern="1200" err="1">
                <a:solidFill>
                  <a:schemeClr val="tx1"/>
                </a:solidFill>
                <a:latin typeface="+mn-lt"/>
                <a:ea typeface="+mn-ea"/>
                <a:cs typeface="Avenir Light"/>
              </a:rPr>
              <a:t>Spain</a:t>
            </a:r>
            <a:endParaRPr lang="en-US" sz="1050" kern="1200">
              <a:solidFill>
                <a:schemeClr val="tx1"/>
              </a:solidFill>
              <a:latin typeface="+mn-lt"/>
              <a:ea typeface="+mn-ea"/>
              <a:cs typeface="Avenir Light"/>
            </a:endParaRPr>
          </a:p>
        </p:txBody>
      </p:sp>
      <p:sp>
        <p:nvSpPr>
          <p:cNvPr id="6" name="TextBox 4">
            <a:extLst>
              <a:ext uri="{FF2B5EF4-FFF2-40B4-BE49-F238E27FC236}">
                <a16:creationId xmlns:a16="http://schemas.microsoft.com/office/drawing/2014/main" id="{422ABCDF-E06F-4102-A2AC-458C62344D94}"/>
              </a:ext>
            </a:extLst>
          </p:cNvPr>
          <p:cNvSpPr txBox="1"/>
          <p:nvPr/>
        </p:nvSpPr>
        <p:spPr>
          <a:xfrm>
            <a:off x="1189133" y="6355276"/>
            <a:ext cx="1854856" cy="738664"/>
          </a:xfrm>
          <a:prstGeom prst="rect">
            <a:avLst/>
          </a:prstGeom>
          <a:noFill/>
        </p:spPr>
        <p:txBody>
          <a:bodyPr wrap="square" rtlCol="0">
            <a:spAutoFit/>
          </a:bodyPr>
          <a:lstStyle/>
          <a:p>
            <a:r>
              <a:rPr lang="en-US" sz="1050" b="1" spc="91">
                <a:solidFill>
                  <a:schemeClr val="tx1"/>
                </a:solidFill>
                <a:latin typeface="+mn-lt"/>
                <a:cs typeface="Avenir Light"/>
              </a:rPr>
              <a:t>BARCELONA</a:t>
            </a:r>
          </a:p>
          <a:p>
            <a:pPr algn="just"/>
            <a:r>
              <a:rPr lang="nb-NO" sz="1050">
                <a:solidFill>
                  <a:schemeClr val="tx1"/>
                </a:solidFill>
                <a:latin typeface="+mn-lt"/>
                <a:cs typeface="Avenir Light"/>
              </a:rPr>
              <a:t>Av Diagonal 580 </a:t>
            </a:r>
          </a:p>
          <a:p>
            <a:pPr algn="just"/>
            <a:r>
              <a:rPr lang="nb-NO" sz="1050">
                <a:solidFill>
                  <a:schemeClr val="tx1"/>
                </a:solidFill>
                <a:latin typeface="+mn-lt"/>
                <a:cs typeface="Avenir Light"/>
              </a:rPr>
              <a:t>4th 2nd</a:t>
            </a:r>
          </a:p>
          <a:p>
            <a:pPr algn="just"/>
            <a:r>
              <a:rPr lang="nb-NO" sz="1050">
                <a:solidFill>
                  <a:schemeClr val="tx1"/>
                </a:solidFill>
                <a:latin typeface="+mn-lt"/>
                <a:cs typeface="Avenir Light"/>
              </a:rPr>
              <a:t>08021 Barcelona, Spain</a:t>
            </a:r>
            <a:endParaRPr lang="en-US" sz="1050" spc="124">
              <a:solidFill>
                <a:schemeClr val="tx1"/>
              </a:solidFill>
              <a:latin typeface="+mn-lt"/>
              <a:cs typeface="Avenir Light"/>
            </a:endParaRPr>
          </a:p>
        </p:txBody>
      </p:sp>
      <p:sp>
        <p:nvSpPr>
          <p:cNvPr id="7" name="TextBox 5">
            <a:extLst>
              <a:ext uri="{FF2B5EF4-FFF2-40B4-BE49-F238E27FC236}">
                <a16:creationId xmlns:a16="http://schemas.microsoft.com/office/drawing/2014/main" id="{31BACBA4-8AF1-4927-B50C-A3EF8B261172}"/>
              </a:ext>
            </a:extLst>
          </p:cNvPr>
          <p:cNvSpPr txBox="1"/>
          <p:nvPr/>
        </p:nvSpPr>
        <p:spPr>
          <a:xfrm>
            <a:off x="1189133" y="7414055"/>
            <a:ext cx="2136792" cy="738664"/>
          </a:xfrm>
          <a:prstGeom prst="rect">
            <a:avLst/>
          </a:prstGeom>
          <a:noFill/>
        </p:spPr>
        <p:txBody>
          <a:bodyPr wrap="square" rtlCol="0">
            <a:spAutoFit/>
          </a:bodyPr>
          <a:lstStyle/>
          <a:p>
            <a:r>
              <a:rPr lang="en-US" sz="1050" b="1" spc="91">
                <a:solidFill>
                  <a:schemeClr val="tx1"/>
                </a:solidFill>
                <a:latin typeface="+mn-lt"/>
                <a:cs typeface="Avenir Light"/>
              </a:rPr>
              <a:t>ISRAEL</a:t>
            </a:r>
          </a:p>
          <a:p>
            <a:pPr marL="0" algn="l" defTabSz="137769" rtl="0" eaLnBrk="1" latinLnBrk="0" hangingPunct="1"/>
            <a:r>
              <a:rPr lang="en-GB" sz="1050" kern="1200">
                <a:solidFill>
                  <a:schemeClr val="tx1"/>
                </a:solidFill>
                <a:latin typeface="+mn-lt"/>
                <a:ea typeface="+mn-ea"/>
                <a:cs typeface="Avenir Light"/>
              </a:rPr>
              <a:t>1 </a:t>
            </a:r>
            <a:r>
              <a:rPr lang="en-GB" sz="1050" kern="1200" err="1">
                <a:solidFill>
                  <a:schemeClr val="tx1"/>
                </a:solidFill>
                <a:latin typeface="+mn-lt"/>
                <a:ea typeface="+mn-ea"/>
                <a:cs typeface="Avenir Light"/>
              </a:rPr>
              <a:t>HaEshel</a:t>
            </a:r>
            <a:r>
              <a:rPr lang="en-GB" sz="1050" kern="1200">
                <a:solidFill>
                  <a:schemeClr val="tx1"/>
                </a:solidFill>
                <a:latin typeface="+mn-lt"/>
                <a:ea typeface="+mn-ea"/>
                <a:cs typeface="Avenir Light"/>
              </a:rPr>
              <a:t> St., Building B</a:t>
            </a:r>
          </a:p>
          <a:p>
            <a:pPr marL="0" algn="l" defTabSz="137769" rtl="0" eaLnBrk="1" latinLnBrk="0" hangingPunct="1"/>
            <a:r>
              <a:rPr lang="en-GB" sz="1050" kern="1200">
                <a:solidFill>
                  <a:schemeClr val="tx1"/>
                </a:solidFill>
                <a:latin typeface="+mn-lt"/>
                <a:ea typeface="+mn-ea"/>
                <a:cs typeface="Avenir Light"/>
              </a:rPr>
              <a:t>Caesarea Business Park.</a:t>
            </a:r>
          </a:p>
          <a:p>
            <a:pPr marL="0" algn="l" defTabSz="137769" rtl="0" eaLnBrk="1" latinLnBrk="0" hangingPunct="1"/>
            <a:r>
              <a:rPr lang="en-GB" sz="1050" kern="1200">
                <a:solidFill>
                  <a:schemeClr val="tx1"/>
                </a:solidFill>
                <a:latin typeface="+mn-lt"/>
                <a:ea typeface="+mn-ea"/>
                <a:cs typeface="Avenir Light"/>
              </a:rPr>
              <a:t>38900 Israel</a:t>
            </a:r>
            <a:endParaRPr lang="en-US" sz="1050" kern="1200">
              <a:solidFill>
                <a:schemeClr val="tx1"/>
              </a:solidFill>
              <a:latin typeface="+mn-lt"/>
              <a:ea typeface="+mn-ea"/>
              <a:cs typeface="Avenir Light"/>
            </a:endParaRPr>
          </a:p>
        </p:txBody>
      </p:sp>
      <p:sp>
        <p:nvSpPr>
          <p:cNvPr id="8" name="TextBox 5">
            <a:extLst>
              <a:ext uri="{FF2B5EF4-FFF2-40B4-BE49-F238E27FC236}">
                <a16:creationId xmlns:a16="http://schemas.microsoft.com/office/drawing/2014/main" id="{43C87D22-C355-45E7-B45F-18465B207FE1}"/>
              </a:ext>
            </a:extLst>
          </p:cNvPr>
          <p:cNvSpPr txBox="1"/>
          <p:nvPr/>
        </p:nvSpPr>
        <p:spPr>
          <a:xfrm>
            <a:off x="4017770" y="7255075"/>
            <a:ext cx="2368743" cy="900246"/>
          </a:xfrm>
          <a:prstGeom prst="rect">
            <a:avLst/>
          </a:prstGeom>
          <a:noFill/>
        </p:spPr>
        <p:txBody>
          <a:bodyPr wrap="square" rtlCol="0">
            <a:spAutoFit/>
          </a:bodyPr>
          <a:lstStyle/>
          <a:p>
            <a:r>
              <a:rPr lang="en-US" sz="1050" b="1" spc="91">
                <a:solidFill>
                  <a:schemeClr val="tx1"/>
                </a:solidFill>
                <a:latin typeface="+mn-lt"/>
                <a:cs typeface="Avenir Light"/>
              </a:rPr>
              <a:t>MEXICO</a:t>
            </a:r>
          </a:p>
          <a:p>
            <a:pPr marL="0" algn="l" defTabSz="137769" rtl="0" eaLnBrk="1" latinLnBrk="0" hangingPunct="1"/>
            <a:r>
              <a:rPr lang="es-ES" sz="1050" kern="1200">
                <a:solidFill>
                  <a:schemeClr val="tx1"/>
                </a:solidFill>
                <a:latin typeface="+mn-lt"/>
                <a:ea typeface="+mn-ea"/>
                <a:cs typeface="Avenir Light"/>
              </a:rPr>
              <a:t>Calle del Arco 130, Colonia Lomas de la Herradura. 52785, </a:t>
            </a:r>
          </a:p>
          <a:p>
            <a:pPr marL="0" algn="l" defTabSz="137769" rtl="0" eaLnBrk="1" latinLnBrk="0" hangingPunct="1"/>
            <a:r>
              <a:rPr lang="es-ES" sz="1050" kern="1200">
                <a:solidFill>
                  <a:schemeClr val="tx1"/>
                </a:solidFill>
                <a:latin typeface="+mn-lt"/>
                <a:ea typeface="+mn-ea"/>
                <a:cs typeface="Avenir Light"/>
              </a:rPr>
              <a:t>Huixquilucan, Estado de </a:t>
            </a:r>
            <a:r>
              <a:rPr lang="es-ES" sz="1050" kern="1200" err="1">
                <a:solidFill>
                  <a:schemeClr val="tx1"/>
                </a:solidFill>
                <a:latin typeface="+mn-lt"/>
                <a:ea typeface="+mn-ea"/>
                <a:cs typeface="Avenir Light"/>
              </a:rPr>
              <a:t>Mexico</a:t>
            </a:r>
            <a:r>
              <a:rPr lang="es-ES" sz="1050" kern="1200">
                <a:solidFill>
                  <a:schemeClr val="tx1"/>
                </a:solidFill>
                <a:latin typeface="+mn-lt"/>
                <a:ea typeface="+mn-ea"/>
                <a:cs typeface="Avenir Light"/>
              </a:rPr>
              <a:t>. </a:t>
            </a:r>
            <a:r>
              <a:rPr lang="es-ES" sz="1050" kern="1200" err="1">
                <a:solidFill>
                  <a:schemeClr val="tx1"/>
                </a:solidFill>
                <a:latin typeface="+mn-lt"/>
                <a:ea typeface="+mn-ea"/>
                <a:cs typeface="Avenir Light"/>
              </a:rPr>
              <a:t>Mexico</a:t>
            </a:r>
            <a:endParaRPr lang="en-US" sz="1050" kern="1200">
              <a:solidFill>
                <a:schemeClr val="tx1"/>
              </a:solidFill>
              <a:latin typeface="+mn-lt"/>
              <a:ea typeface="+mn-ea"/>
              <a:cs typeface="Avenir Light"/>
            </a:endParaRPr>
          </a:p>
        </p:txBody>
      </p:sp>
      <p:sp>
        <p:nvSpPr>
          <p:cNvPr id="9" name="Slide Number Placeholder 1">
            <a:extLst>
              <a:ext uri="{FF2B5EF4-FFF2-40B4-BE49-F238E27FC236}">
                <a16:creationId xmlns:a16="http://schemas.microsoft.com/office/drawing/2014/main" id="{AE425627-969F-4C78-A2D5-802DC4EA1838}"/>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403639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tem two">
    <p:spTree>
      <p:nvGrpSpPr>
        <p:cNvPr id="1" name=""/>
        <p:cNvGrpSpPr/>
        <p:nvPr/>
      </p:nvGrpSpPr>
      <p:grpSpPr>
        <a:xfrm>
          <a:off x="0" y="0"/>
          <a:ext cx="0" cy="0"/>
          <a:chOff x="0" y="0"/>
          <a:chExt cx="0" cy="0"/>
        </a:xfrm>
      </p:grpSpPr>
      <p:sp>
        <p:nvSpPr>
          <p:cNvPr id="3" name="Picture Placeholder 3"/>
          <p:cNvSpPr>
            <a:spLocks noGrp="1"/>
          </p:cNvSpPr>
          <p:nvPr>
            <p:ph type="pic" sz="quarter" idx="11"/>
          </p:nvPr>
        </p:nvSpPr>
        <p:spPr>
          <a:xfrm>
            <a:off x="2147207" y="3836613"/>
            <a:ext cx="2955472" cy="3911678"/>
          </a:xfrm>
          <a:prstGeom prst="rect">
            <a:avLst/>
          </a:prstGeom>
          <a:pattFill prst="pct5">
            <a:fgClr>
              <a:schemeClr val="tx1"/>
            </a:fgClr>
            <a:bgClr>
              <a:schemeClr val="bg1"/>
            </a:bgClr>
          </a:pattFill>
        </p:spPr>
        <p:txBody>
          <a:bodyPr/>
          <a:lstStyle/>
          <a:p>
            <a:r>
              <a:rPr lang="en-US"/>
              <a:t>Click icon to add picture</a:t>
            </a:r>
            <a:endParaRPr lang="id-ID"/>
          </a:p>
        </p:txBody>
      </p:sp>
      <p:sp>
        <p:nvSpPr>
          <p:cNvPr id="4" name="Slide Number Placeholder 1">
            <a:extLst>
              <a:ext uri="{FF2B5EF4-FFF2-40B4-BE49-F238E27FC236}">
                <a16:creationId xmlns:a16="http://schemas.microsoft.com/office/drawing/2014/main" id="{2E13DCDA-97E5-45F3-884F-7DB2372F1EEC}"/>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1473039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ree Ite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2605222" y="3514222"/>
            <a:ext cx="1620000" cy="3120000"/>
          </a:xfrm>
          <a:prstGeom prst="rect">
            <a:avLst/>
          </a:prstGeom>
          <a:pattFill prst="pct5">
            <a:fgClr>
              <a:schemeClr val="tx1"/>
            </a:fgClr>
            <a:bgClr>
              <a:schemeClr val="bg1"/>
            </a:bgClr>
          </a:pattFill>
        </p:spPr>
        <p:txBody>
          <a:bodyPr/>
          <a:lstStyle/>
          <a:p>
            <a:r>
              <a:rPr lang="en-US"/>
              <a:t>Click icon to add picture</a:t>
            </a:r>
            <a:endParaRPr lang="id-ID"/>
          </a:p>
        </p:txBody>
      </p:sp>
      <p:sp>
        <p:nvSpPr>
          <p:cNvPr id="4" name="Picture Placeholder 3"/>
          <p:cNvSpPr>
            <a:spLocks noGrp="1"/>
          </p:cNvSpPr>
          <p:nvPr>
            <p:ph type="pic" sz="quarter" idx="11"/>
          </p:nvPr>
        </p:nvSpPr>
        <p:spPr>
          <a:xfrm>
            <a:off x="683323" y="3514222"/>
            <a:ext cx="1620000" cy="3120000"/>
          </a:xfrm>
          <a:prstGeom prst="rect">
            <a:avLst/>
          </a:prstGeom>
          <a:pattFill prst="pct5">
            <a:fgClr>
              <a:schemeClr val="tx1"/>
            </a:fgClr>
            <a:bgClr>
              <a:schemeClr val="bg1"/>
            </a:bgClr>
          </a:pattFill>
        </p:spPr>
        <p:txBody>
          <a:bodyPr/>
          <a:lstStyle/>
          <a:p>
            <a:r>
              <a:rPr lang="en-US"/>
              <a:t>Click icon to add picture</a:t>
            </a:r>
            <a:endParaRPr lang="id-ID"/>
          </a:p>
        </p:txBody>
      </p:sp>
      <p:sp>
        <p:nvSpPr>
          <p:cNvPr id="5" name="Picture Placeholder 3"/>
          <p:cNvSpPr>
            <a:spLocks noGrp="1"/>
          </p:cNvSpPr>
          <p:nvPr>
            <p:ph type="pic" sz="quarter" idx="12"/>
          </p:nvPr>
        </p:nvSpPr>
        <p:spPr>
          <a:xfrm>
            <a:off x="4527122" y="3514222"/>
            <a:ext cx="1620000" cy="3120000"/>
          </a:xfrm>
          <a:prstGeom prst="rect">
            <a:avLst/>
          </a:prstGeom>
          <a:pattFill prst="pct5">
            <a:fgClr>
              <a:schemeClr val="tx1"/>
            </a:fgClr>
            <a:bgClr>
              <a:schemeClr val="bg1"/>
            </a:bgClr>
          </a:pattFill>
        </p:spPr>
        <p:txBody>
          <a:bodyPr/>
          <a:lstStyle/>
          <a:p>
            <a:r>
              <a:rPr lang="en-US"/>
              <a:t>Click icon to add picture</a:t>
            </a:r>
            <a:endParaRPr lang="id-ID"/>
          </a:p>
        </p:txBody>
      </p:sp>
      <p:sp>
        <p:nvSpPr>
          <p:cNvPr id="6" name="Slide Number Placeholder 1">
            <a:extLst>
              <a:ext uri="{FF2B5EF4-FFF2-40B4-BE49-F238E27FC236}">
                <a16:creationId xmlns:a16="http://schemas.microsoft.com/office/drawing/2014/main" id="{EA7E5E24-6B1B-4B0B-9047-308FB8AE6D99}"/>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908778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ight Creative Slide">
    <p:spTree>
      <p:nvGrpSpPr>
        <p:cNvPr id="1" name=""/>
        <p:cNvGrpSpPr/>
        <p:nvPr/>
      </p:nvGrpSpPr>
      <p:grpSpPr>
        <a:xfrm>
          <a:off x="0" y="0"/>
          <a:ext cx="0" cy="0"/>
          <a:chOff x="0" y="0"/>
          <a:chExt cx="0" cy="0"/>
        </a:xfrm>
      </p:grpSpPr>
      <p:sp>
        <p:nvSpPr>
          <p:cNvPr id="4" name="Picture Placeholder 16"/>
          <p:cNvSpPr>
            <a:spLocks noGrp="1"/>
          </p:cNvSpPr>
          <p:nvPr>
            <p:ph type="pic" sz="quarter" idx="10"/>
          </p:nvPr>
        </p:nvSpPr>
        <p:spPr>
          <a:xfrm>
            <a:off x="2093494" y="1356191"/>
            <a:ext cx="4666125" cy="7125130"/>
          </a:xfrm>
          <a:custGeom>
            <a:avLst/>
            <a:gdLst>
              <a:gd name="connsiteX0" fmla="*/ 3596540 w 4167940"/>
              <a:gd name="connsiteY0" fmla="*/ 4507069 h 4932782"/>
              <a:gd name="connsiteX1" fmla="*/ 3596540 w 4167940"/>
              <a:gd name="connsiteY1" fmla="*/ 4507069 h 4932782"/>
              <a:gd name="connsiteX2" fmla="*/ 3596539 w 4167940"/>
              <a:gd name="connsiteY2" fmla="*/ 4507069 h 4932782"/>
              <a:gd name="connsiteX3" fmla="*/ 3594359 w 4167940"/>
              <a:gd name="connsiteY3" fmla="*/ 1089014 h 4932782"/>
              <a:gd name="connsiteX4" fmla="*/ 3594359 w 4167940"/>
              <a:gd name="connsiteY4" fmla="*/ 1089015 h 4932782"/>
              <a:gd name="connsiteX5" fmla="*/ 3731949 w 4167940"/>
              <a:gd name="connsiteY5" fmla="*/ 1261523 h 4932782"/>
              <a:gd name="connsiteX6" fmla="*/ 3334049 w 4167940"/>
              <a:gd name="connsiteY6" fmla="*/ 4795192 h 4932782"/>
              <a:gd name="connsiteX7" fmla="*/ 3223265 w 4167940"/>
              <a:gd name="connsiteY7" fmla="*/ 4927393 h 4932782"/>
              <a:gd name="connsiteX8" fmla="*/ 3161542 w 4167940"/>
              <a:gd name="connsiteY8" fmla="*/ 4932782 h 4932782"/>
              <a:gd name="connsiteX9" fmla="*/ 3102562 w 4167940"/>
              <a:gd name="connsiteY9" fmla="*/ 4913802 h 4932782"/>
              <a:gd name="connsiteX10" fmla="*/ 3023952 w 4167940"/>
              <a:gd name="connsiteY10" fmla="*/ 4760274 h 4932782"/>
              <a:gd name="connsiteX11" fmla="*/ 3421851 w 4167940"/>
              <a:gd name="connsiteY11" fmla="*/ 1226604 h 4932782"/>
              <a:gd name="connsiteX12" fmla="*/ 3594359 w 4167940"/>
              <a:gd name="connsiteY12" fmla="*/ 1089014 h 4932782"/>
              <a:gd name="connsiteX13" fmla="*/ 2829929 w 4167940"/>
              <a:gd name="connsiteY13" fmla="*/ 1002939 h 4932782"/>
              <a:gd name="connsiteX14" fmla="*/ 2829929 w 4167940"/>
              <a:gd name="connsiteY14" fmla="*/ 1002939 h 4932782"/>
              <a:gd name="connsiteX15" fmla="*/ 2967519 w 4167940"/>
              <a:gd name="connsiteY15" fmla="*/ 1175447 h 4932782"/>
              <a:gd name="connsiteX16" fmla="*/ 2569619 w 4167940"/>
              <a:gd name="connsiteY16" fmla="*/ 4709116 h 4932782"/>
              <a:gd name="connsiteX17" fmla="*/ 2458835 w 4167940"/>
              <a:gd name="connsiteY17" fmla="*/ 4841317 h 4932782"/>
              <a:gd name="connsiteX18" fmla="*/ 2397112 w 4167940"/>
              <a:gd name="connsiteY18" fmla="*/ 4846706 h 4932782"/>
              <a:gd name="connsiteX19" fmla="*/ 2338132 w 4167940"/>
              <a:gd name="connsiteY19" fmla="*/ 4827726 h 4932782"/>
              <a:gd name="connsiteX20" fmla="*/ 2259522 w 4167940"/>
              <a:gd name="connsiteY20" fmla="*/ 4674198 h 4932782"/>
              <a:gd name="connsiteX21" fmla="*/ 2657421 w 4167940"/>
              <a:gd name="connsiteY21" fmla="*/ 1140528 h 4932782"/>
              <a:gd name="connsiteX22" fmla="*/ 2829929 w 4167940"/>
              <a:gd name="connsiteY22" fmla="*/ 1002939 h 4932782"/>
              <a:gd name="connsiteX23" fmla="*/ 900831 w 4167940"/>
              <a:gd name="connsiteY23" fmla="*/ 785718 h 4932782"/>
              <a:gd name="connsiteX24" fmla="*/ 900831 w 4167940"/>
              <a:gd name="connsiteY24" fmla="*/ 785719 h 4932782"/>
              <a:gd name="connsiteX25" fmla="*/ 1038421 w 4167940"/>
              <a:gd name="connsiteY25" fmla="*/ 958227 h 4932782"/>
              <a:gd name="connsiteX26" fmla="*/ 640522 w 4167940"/>
              <a:gd name="connsiteY26" fmla="*/ 4491895 h 4932782"/>
              <a:gd name="connsiteX27" fmla="*/ 529738 w 4167940"/>
              <a:gd name="connsiteY27" fmla="*/ 4624096 h 4932782"/>
              <a:gd name="connsiteX28" fmla="*/ 468015 w 4167940"/>
              <a:gd name="connsiteY28" fmla="*/ 4629485 h 4932782"/>
              <a:gd name="connsiteX29" fmla="*/ 409035 w 4167940"/>
              <a:gd name="connsiteY29" fmla="*/ 4610505 h 4932782"/>
              <a:gd name="connsiteX30" fmla="*/ 330424 w 4167940"/>
              <a:gd name="connsiteY30" fmla="*/ 4456977 h 4932782"/>
              <a:gd name="connsiteX31" fmla="*/ 728323 w 4167940"/>
              <a:gd name="connsiteY31" fmla="*/ 923308 h 4932782"/>
              <a:gd name="connsiteX32" fmla="*/ 900831 w 4167940"/>
              <a:gd name="connsiteY32" fmla="*/ 785718 h 4932782"/>
              <a:gd name="connsiteX33" fmla="*/ 4029357 w 4167940"/>
              <a:gd name="connsiteY33" fmla="*/ 663301 h 4932782"/>
              <a:gd name="connsiteX34" fmla="*/ 4029357 w 4167940"/>
              <a:gd name="connsiteY34" fmla="*/ 663302 h 4932782"/>
              <a:gd name="connsiteX35" fmla="*/ 4166947 w 4167940"/>
              <a:gd name="connsiteY35" fmla="*/ 835810 h 4932782"/>
              <a:gd name="connsiteX36" fmla="*/ 3769047 w 4167940"/>
              <a:gd name="connsiteY36" fmla="*/ 4369479 h 4932782"/>
              <a:gd name="connsiteX37" fmla="*/ 3658263 w 4167940"/>
              <a:gd name="connsiteY37" fmla="*/ 4501680 h 4932782"/>
              <a:gd name="connsiteX38" fmla="*/ 3596540 w 4167940"/>
              <a:gd name="connsiteY38" fmla="*/ 4507069 h 4932782"/>
              <a:gd name="connsiteX39" fmla="*/ 3537560 w 4167940"/>
              <a:gd name="connsiteY39" fmla="*/ 4488089 h 4932782"/>
              <a:gd name="connsiteX40" fmla="*/ 3458950 w 4167940"/>
              <a:gd name="connsiteY40" fmla="*/ 4334561 h 4932782"/>
              <a:gd name="connsiteX41" fmla="*/ 3856849 w 4167940"/>
              <a:gd name="connsiteY41" fmla="*/ 800892 h 4932782"/>
              <a:gd name="connsiteX42" fmla="*/ 4029357 w 4167940"/>
              <a:gd name="connsiteY42" fmla="*/ 663301 h 4932782"/>
              <a:gd name="connsiteX43" fmla="*/ 3264927 w 4167940"/>
              <a:gd name="connsiteY43" fmla="*/ 577225 h 4932782"/>
              <a:gd name="connsiteX44" fmla="*/ 3264927 w 4167940"/>
              <a:gd name="connsiteY44" fmla="*/ 577226 h 4932782"/>
              <a:gd name="connsiteX45" fmla="*/ 3402517 w 4167940"/>
              <a:gd name="connsiteY45" fmla="*/ 749734 h 4932782"/>
              <a:gd name="connsiteX46" fmla="*/ 3004617 w 4167940"/>
              <a:gd name="connsiteY46" fmla="*/ 4283403 h 4932782"/>
              <a:gd name="connsiteX47" fmla="*/ 2893833 w 4167940"/>
              <a:gd name="connsiteY47" fmla="*/ 4415604 h 4932782"/>
              <a:gd name="connsiteX48" fmla="*/ 2832110 w 4167940"/>
              <a:gd name="connsiteY48" fmla="*/ 4420993 h 4932782"/>
              <a:gd name="connsiteX49" fmla="*/ 2773130 w 4167940"/>
              <a:gd name="connsiteY49" fmla="*/ 4402013 h 4932782"/>
              <a:gd name="connsiteX50" fmla="*/ 2694520 w 4167940"/>
              <a:gd name="connsiteY50" fmla="*/ 4248485 h 4932782"/>
              <a:gd name="connsiteX51" fmla="*/ 3092419 w 4167940"/>
              <a:gd name="connsiteY51" fmla="*/ 714816 h 4932782"/>
              <a:gd name="connsiteX52" fmla="*/ 3264927 w 4167940"/>
              <a:gd name="connsiteY52" fmla="*/ 577225 h 4932782"/>
              <a:gd name="connsiteX53" fmla="*/ 2500497 w 4167940"/>
              <a:gd name="connsiteY53" fmla="*/ 491149 h 4932782"/>
              <a:gd name="connsiteX54" fmla="*/ 2500497 w 4167940"/>
              <a:gd name="connsiteY54" fmla="*/ 491149 h 4932782"/>
              <a:gd name="connsiteX55" fmla="*/ 2638087 w 4167940"/>
              <a:gd name="connsiteY55" fmla="*/ 663657 h 4932782"/>
              <a:gd name="connsiteX56" fmla="*/ 2240187 w 4167940"/>
              <a:gd name="connsiteY56" fmla="*/ 4197326 h 4932782"/>
              <a:gd name="connsiteX57" fmla="*/ 2129403 w 4167940"/>
              <a:gd name="connsiteY57" fmla="*/ 4329527 h 4932782"/>
              <a:gd name="connsiteX58" fmla="*/ 2067680 w 4167940"/>
              <a:gd name="connsiteY58" fmla="*/ 4334916 h 4932782"/>
              <a:gd name="connsiteX59" fmla="*/ 2008700 w 4167940"/>
              <a:gd name="connsiteY59" fmla="*/ 4315936 h 4932782"/>
              <a:gd name="connsiteX60" fmla="*/ 1930090 w 4167940"/>
              <a:gd name="connsiteY60" fmla="*/ 4162408 h 4932782"/>
              <a:gd name="connsiteX61" fmla="*/ 2327989 w 4167940"/>
              <a:gd name="connsiteY61" fmla="*/ 628739 h 4932782"/>
              <a:gd name="connsiteX62" fmla="*/ 2500497 w 4167940"/>
              <a:gd name="connsiteY62" fmla="*/ 491149 h 4932782"/>
              <a:gd name="connsiteX63" fmla="*/ 1736069 w 4167940"/>
              <a:gd name="connsiteY63" fmla="*/ 405073 h 4932782"/>
              <a:gd name="connsiteX64" fmla="*/ 1736069 w 4167940"/>
              <a:gd name="connsiteY64" fmla="*/ 405074 h 4932782"/>
              <a:gd name="connsiteX65" fmla="*/ 1873659 w 4167940"/>
              <a:gd name="connsiteY65" fmla="*/ 577581 h 4932782"/>
              <a:gd name="connsiteX66" fmla="*/ 1475760 w 4167940"/>
              <a:gd name="connsiteY66" fmla="*/ 4111250 h 4932782"/>
              <a:gd name="connsiteX67" fmla="*/ 1364976 w 4167940"/>
              <a:gd name="connsiteY67" fmla="*/ 4243451 h 4932782"/>
              <a:gd name="connsiteX68" fmla="*/ 1303253 w 4167940"/>
              <a:gd name="connsiteY68" fmla="*/ 4248840 h 4932782"/>
              <a:gd name="connsiteX69" fmla="*/ 1244273 w 4167940"/>
              <a:gd name="connsiteY69" fmla="*/ 4229860 h 4932782"/>
              <a:gd name="connsiteX70" fmla="*/ 1165662 w 4167940"/>
              <a:gd name="connsiteY70" fmla="*/ 4076332 h 4932782"/>
              <a:gd name="connsiteX71" fmla="*/ 1563561 w 4167940"/>
              <a:gd name="connsiteY71" fmla="*/ 542663 h 4932782"/>
              <a:gd name="connsiteX72" fmla="*/ 1736069 w 4167940"/>
              <a:gd name="connsiteY72" fmla="*/ 405073 h 4932782"/>
              <a:gd name="connsiteX73" fmla="*/ 1335829 w 4167940"/>
              <a:gd name="connsiteY73" fmla="*/ 360004 h 4932782"/>
              <a:gd name="connsiteX74" fmla="*/ 1335829 w 4167940"/>
              <a:gd name="connsiteY74" fmla="*/ 360006 h 4932782"/>
              <a:gd name="connsiteX75" fmla="*/ 1473419 w 4167940"/>
              <a:gd name="connsiteY75" fmla="*/ 532514 h 4932782"/>
              <a:gd name="connsiteX76" fmla="*/ 1075520 w 4167940"/>
              <a:gd name="connsiteY76" fmla="*/ 4066182 h 4932782"/>
              <a:gd name="connsiteX77" fmla="*/ 964736 w 4167940"/>
              <a:gd name="connsiteY77" fmla="*/ 4198383 h 4932782"/>
              <a:gd name="connsiteX78" fmla="*/ 903013 w 4167940"/>
              <a:gd name="connsiteY78" fmla="*/ 4203772 h 4932782"/>
              <a:gd name="connsiteX79" fmla="*/ 844033 w 4167940"/>
              <a:gd name="connsiteY79" fmla="*/ 4184792 h 4932782"/>
              <a:gd name="connsiteX80" fmla="*/ 765422 w 4167940"/>
              <a:gd name="connsiteY80" fmla="*/ 4031264 h 4932782"/>
              <a:gd name="connsiteX81" fmla="*/ 1163321 w 4167940"/>
              <a:gd name="connsiteY81" fmla="*/ 497595 h 4932782"/>
              <a:gd name="connsiteX82" fmla="*/ 1335829 w 4167940"/>
              <a:gd name="connsiteY82" fmla="*/ 360004 h 4932782"/>
              <a:gd name="connsiteX83" fmla="*/ 571400 w 4167940"/>
              <a:gd name="connsiteY83" fmla="*/ 273929 h 4932782"/>
              <a:gd name="connsiteX84" fmla="*/ 571400 w 4167940"/>
              <a:gd name="connsiteY84" fmla="*/ 273930 h 4932782"/>
              <a:gd name="connsiteX85" fmla="*/ 708990 w 4167940"/>
              <a:gd name="connsiteY85" fmla="*/ 446438 h 4932782"/>
              <a:gd name="connsiteX86" fmla="*/ 311090 w 4167940"/>
              <a:gd name="connsiteY86" fmla="*/ 3980106 h 4932782"/>
              <a:gd name="connsiteX87" fmla="*/ 200306 w 4167940"/>
              <a:gd name="connsiteY87" fmla="*/ 4112307 h 4932782"/>
              <a:gd name="connsiteX88" fmla="*/ 138583 w 4167940"/>
              <a:gd name="connsiteY88" fmla="*/ 4117696 h 4932782"/>
              <a:gd name="connsiteX89" fmla="*/ 79603 w 4167940"/>
              <a:gd name="connsiteY89" fmla="*/ 4098716 h 4932782"/>
              <a:gd name="connsiteX90" fmla="*/ 993 w 4167940"/>
              <a:gd name="connsiteY90" fmla="*/ 3945188 h 4932782"/>
              <a:gd name="connsiteX91" fmla="*/ 398892 w 4167940"/>
              <a:gd name="connsiteY91" fmla="*/ 411519 h 4932782"/>
              <a:gd name="connsiteX92" fmla="*/ 571400 w 4167940"/>
              <a:gd name="connsiteY92" fmla="*/ 273929 h 4932782"/>
              <a:gd name="connsiteX93" fmla="*/ 2168629 w 4167940"/>
              <a:gd name="connsiteY93" fmla="*/ 993 h 4932782"/>
              <a:gd name="connsiteX94" fmla="*/ 2168629 w 4167940"/>
              <a:gd name="connsiteY94" fmla="*/ 995 h 4932782"/>
              <a:gd name="connsiteX95" fmla="*/ 2306219 w 4167940"/>
              <a:gd name="connsiteY95" fmla="*/ 173503 h 4932782"/>
              <a:gd name="connsiteX96" fmla="*/ 1908320 w 4167940"/>
              <a:gd name="connsiteY96" fmla="*/ 3707171 h 4932782"/>
              <a:gd name="connsiteX97" fmla="*/ 1797536 w 4167940"/>
              <a:gd name="connsiteY97" fmla="*/ 3839372 h 4932782"/>
              <a:gd name="connsiteX98" fmla="*/ 1735813 w 4167940"/>
              <a:gd name="connsiteY98" fmla="*/ 3844761 h 4932782"/>
              <a:gd name="connsiteX99" fmla="*/ 1676833 w 4167940"/>
              <a:gd name="connsiteY99" fmla="*/ 3825781 h 4932782"/>
              <a:gd name="connsiteX100" fmla="*/ 1598222 w 4167940"/>
              <a:gd name="connsiteY100" fmla="*/ 3672253 h 4932782"/>
              <a:gd name="connsiteX101" fmla="*/ 1996121 w 4167940"/>
              <a:gd name="connsiteY101" fmla="*/ 138584 h 4932782"/>
              <a:gd name="connsiteX102" fmla="*/ 2168629 w 4167940"/>
              <a:gd name="connsiteY102" fmla="*/ 993 h 493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67940" h="4932782">
                <a:moveTo>
                  <a:pt x="3596540" y="4507069"/>
                </a:moveTo>
                <a:lnTo>
                  <a:pt x="3596540" y="4507069"/>
                </a:lnTo>
                <a:lnTo>
                  <a:pt x="3596539" y="4507069"/>
                </a:lnTo>
                <a:close/>
                <a:moveTo>
                  <a:pt x="3594359" y="1089014"/>
                </a:moveTo>
                <a:lnTo>
                  <a:pt x="3594359" y="1089015"/>
                </a:lnTo>
                <a:cubicBezTo>
                  <a:pt x="3679990" y="1098657"/>
                  <a:pt x="3741591" y="1175892"/>
                  <a:pt x="3731949" y="1261523"/>
                </a:cubicBezTo>
                <a:lnTo>
                  <a:pt x="3334049" y="4795192"/>
                </a:lnTo>
                <a:cubicBezTo>
                  <a:pt x="3326818" y="4859415"/>
                  <a:pt x="3281565" y="4910122"/>
                  <a:pt x="3223265" y="4927393"/>
                </a:cubicBezTo>
                <a:lnTo>
                  <a:pt x="3161542" y="4932782"/>
                </a:lnTo>
                <a:lnTo>
                  <a:pt x="3102562" y="4913802"/>
                </a:lnTo>
                <a:cubicBezTo>
                  <a:pt x="3049563" y="4883998"/>
                  <a:pt x="3016721" y="4824498"/>
                  <a:pt x="3023952" y="4760274"/>
                </a:cubicBezTo>
                <a:lnTo>
                  <a:pt x="3421851" y="1226604"/>
                </a:lnTo>
                <a:cubicBezTo>
                  <a:pt x="3431493" y="1140974"/>
                  <a:pt x="3508728" y="1079372"/>
                  <a:pt x="3594359" y="1089014"/>
                </a:cubicBezTo>
                <a:close/>
                <a:moveTo>
                  <a:pt x="2829929" y="1002939"/>
                </a:moveTo>
                <a:lnTo>
                  <a:pt x="2829929" y="1002939"/>
                </a:lnTo>
                <a:cubicBezTo>
                  <a:pt x="2915560" y="1012582"/>
                  <a:pt x="2977161" y="1089816"/>
                  <a:pt x="2967519" y="1175447"/>
                </a:cubicBezTo>
                <a:lnTo>
                  <a:pt x="2569619" y="4709116"/>
                </a:lnTo>
                <a:cubicBezTo>
                  <a:pt x="2562387" y="4773339"/>
                  <a:pt x="2517135" y="4824046"/>
                  <a:pt x="2458835" y="4841317"/>
                </a:cubicBezTo>
                <a:lnTo>
                  <a:pt x="2397112" y="4846706"/>
                </a:lnTo>
                <a:lnTo>
                  <a:pt x="2338132" y="4827726"/>
                </a:lnTo>
                <a:cubicBezTo>
                  <a:pt x="2285133" y="4797922"/>
                  <a:pt x="2252290" y="4738422"/>
                  <a:pt x="2259522" y="4674198"/>
                </a:cubicBezTo>
                <a:lnTo>
                  <a:pt x="2657421" y="1140528"/>
                </a:lnTo>
                <a:cubicBezTo>
                  <a:pt x="2667063" y="1054898"/>
                  <a:pt x="2744298" y="993296"/>
                  <a:pt x="2829929" y="1002939"/>
                </a:cubicBezTo>
                <a:close/>
                <a:moveTo>
                  <a:pt x="900831" y="785718"/>
                </a:moveTo>
                <a:lnTo>
                  <a:pt x="900831" y="785719"/>
                </a:lnTo>
                <a:cubicBezTo>
                  <a:pt x="986462" y="795361"/>
                  <a:pt x="1048063" y="872596"/>
                  <a:pt x="1038421" y="958227"/>
                </a:cubicBezTo>
                <a:lnTo>
                  <a:pt x="640522" y="4491895"/>
                </a:lnTo>
                <a:cubicBezTo>
                  <a:pt x="633290" y="4556118"/>
                  <a:pt x="588037" y="4606825"/>
                  <a:pt x="529738" y="4624096"/>
                </a:cubicBezTo>
                <a:lnTo>
                  <a:pt x="468015" y="4629485"/>
                </a:lnTo>
                <a:lnTo>
                  <a:pt x="409035" y="4610505"/>
                </a:lnTo>
                <a:cubicBezTo>
                  <a:pt x="356036" y="4580701"/>
                  <a:pt x="323193" y="4521201"/>
                  <a:pt x="330424" y="4456977"/>
                </a:cubicBezTo>
                <a:lnTo>
                  <a:pt x="728323" y="923308"/>
                </a:lnTo>
                <a:cubicBezTo>
                  <a:pt x="737965" y="837677"/>
                  <a:pt x="815200" y="776076"/>
                  <a:pt x="900831" y="785718"/>
                </a:cubicBezTo>
                <a:close/>
                <a:moveTo>
                  <a:pt x="4029357" y="663301"/>
                </a:moveTo>
                <a:lnTo>
                  <a:pt x="4029357" y="663302"/>
                </a:lnTo>
                <a:cubicBezTo>
                  <a:pt x="4114988" y="672944"/>
                  <a:pt x="4176589" y="750179"/>
                  <a:pt x="4166947" y="835810"/>
                </a:cubicBezTo>
                <a:lnTo>
                  <a:pt x="3769047" y="4369479"/>
                </a:lnTo>
                <a:cubicBezTo>
                  <a:pt x="3761815" y="4433702"/>
                  <a:pt x="3716563" y="4484409"/>
                  <a:pt x="3658263" y="4501680"/>
                </a:cubicBezTo>
                <a:lnTo>
                  <a:pt x="3596540" y="4507069"/>
                </a:lnTo>
                <a:lnTo>
                  <a:pt x="3537560" y="4488089"/>
                </a:lnTo>
                <a:cubicBezTo>
                  <a:pt x="3484561" y="4458285"/>
                  <a:pt x="3451719" y="4398784"/>
                  <a:pt x="3458950" y="4334561"/>
                </a:cubicBezTo>
                <a:lnTo>
                  <a:pt x="3856849" y="800892"/>
                </a:lnTo>
                <a:cubicBezTo>
                  <a:pt x="3866491" y="715261"/>
                  <a:pt x="3943726" y="653659"/>
                  <a:pt x="4029357" y="663301"/>
                </a:cubicBezTo>
                <a:close/>
                <a:moveTo>
                  <a:pt x="3264927" y="577225"/>
                </a:moveTo>
                <a:lnTo>
                  <a:pt x="3264927" y="577226"/>
                </a:lnTo>
                <a:cubicBezTo>
                  <a:pt x="3350558" y="586869"/>
                  <a:pt x="3412159" y="664104"/>
                  <a:pt x="3402517" y="749734"/>
                </a:cubicBezTo>
                <a:lnTo>
                  <a:pt x="3004617" y="4283403"/>
                </a:lnTo>
                <a:cubicBezTo>
                  <a:pt x="2997385" y="4347626"/>
                  <a:pt x="2952133" y="4398333"/>
                  <a:pt x="2893833" y="4415604"/>
                </a:cubicBezTo>
                <a:lnTo>
                  <a:pt x="2832110" y="4420993"/>
                </a:lnTo>
                <a:lnTo>
                  <a:pt x="2773130" y="4402013"/>
                </a:lnTo>
                <a:cubicBezTo>
                  <a:pt x="2720131" y="4372209"/>
                  <a:pt x="2687288" y="4312708"/>
                  <a:pt x="2694520" y="4248485"/>
                </a:cubicBezTo>
                <a:lnTo>
                  <a:pt x="3092419" y="714816"/>
                </a:lnTo>
                <a:cubicBezTo>
                  <a:pt x="3102061" y="629185"/>
                  <a:pt x="3179296" y="567583"/>
                  <a:pt x="3264927" y="577225"/>
                </a:cubicBezTo>
                <a:close/>
                <a:moveTo>
                  <a:pt x="2500497" y="491149"/>
                </a:moveTo>
                <a:lnTo>
                  <a:pt x="2500497" y="491149"/>
                </a:lnTo>
                <a:cubicBezTo>
                  <a:pt x="2586128" y="500792"/>
                  <a:pt x="2647729" y="578027"/>
                  <a:pt x="2638087" y="663657"/>
                </a:cubicBezTo>
                <a:lnTo>
                  <a:pt x="2240187" y="4197326"/>
                </a:lnTo>
                <a:cubicBezTo>
                  <a:pt x="2232955" y="4261549"/>
                  <a:pt x="2187703" y="4312256"/>
                  <a:pt x="2129403" y="4329527"/>
                </a:cubicBezTo>
                <a:lnTo>
                  <a:pt x="2067680" y="4334916"/>
                </a:lnTo>
                <a:lnTo>
                  <a:pt x="2008700" y="4315936"/>
                </a:lnTo>
                <a:cubicBezTo>
                  <a:pt x="1955701" y="4286132"/>
                  <a:pt x="1922859" y="4226631"/>
                  <a:pt x="1930090" y="4162408"/>
                </a:cubicBezTo>
                <a:lnTo>
                  <a:pt x="2327989" y="628739"/>
                </a:lnTo>
                <a:cubicBezTo>
                  <a:pt x="2337631" y="543108"/>
                  <a:pt x="2414866" y="481506"/>
                  <a:pt x="2500497" y="491149"/>
                </a:cubicBezTo>
                <a:close/>
                <a:moveTo>
                  <a:pt x="1736069" y="405073"/>
                </a:moveTo>
                <a:lnTo>
                  <a:pt x="1736069" y="405074"/>
                </a:lnTo>
                <a:cubicBezTo>
                  <a:pt x="1821700" y="414716"/>
                  <a:pt x="1883301" y="491951"/>
                  <a:pt x="1873659" y="577581"/>
                </a:cubicBezTo>
                <a:lnTo>
                  <a:pt x="1475760" y="4111250"/>
                </a:lnTo>
                <a:cubicBezTo>
                  <a:pt x="1468528" y="4175473"/>
                  <a:pt x="1423275" y="4226180"/>
                  <a:pt x="1364976" y="4243451"/>
                </a:cubicBezTo>
                <a:lnTo>
                  <a:pt x="1303253" y="4248840"/>
                </a:lnTo>
                <a:lnTo>
                  <a:pt x="1244273" y="4229860"/>
                </a:lnTo>
                <a:cubicBezTo>
                  <a:pt x="1191274" y="4200056"/>
                  <a:pt x="1158431" y="4140555"/>
                  <a:pt x="1165662" y="4076332"/>
                </a:cubicBezTo>
                <a:lnTo>
                  <a:pt x="1563561" y="542663"/>
                </a:lnTo>
                <a:cubicBezTo>
                  <a:pt x="1573203" y="457032"/>
                  <a:pt x="1650438" y="395431"/>
                  <a:pt x="1736069" y="405073"/>
                </a:cubicBezTo>
                <a:close/>
                <a:moveTo>
                  <a:pt x="1335829" y="360004"/>
                </a:moveTo>
                <a:lnTo>
                  <a:pt x="1335829" y="360006"/>
                </a:lnTo>
                <a:cubicBezTo>
                  <a:pt x="1421460" y="369648"/>
                  <a:pt x="1483061" y="446883"/>
                  <a:pt x="1473419" y="532514"/>
                </a:cubicBezTo>
                <a:lnTo>
                  <a:pt x="1075520" y="4066182"/>
                </a:lnTo>
                <a:cubicBezTo>
                  <a:pt x="1068288" y="4130405"/>
                  <a:pt x="1023035" y="4181112"/>
                  <a:pt x="964736" y="4198383"/>
                </a:cubicBezTo>
                <a:lnTo>
                  <a:pt x="903013" y="4203772"/>
                </a:lnTo>
                <a:lnTo>
                  <a:pt x="844033" y="4184792"/>
                </a:lnTo>
                <a:cubicBezTo>
                  <a:pt x="791034" y="4154988"/>
                  <a:pt x="758191" y="4095488"/>
                  <a:pt x="765422" y="4031264"/>
                </a:cubicBezTo>
                <a:lnTo>
                  <a:pt x="1163321" y="497595"/>
                </a:lnTo>
                <a:cubicBezTo>
                  <a:pt x="1172963" y="411964"/>
                  <a:pt x="1250198" y="350363"/>
                  <a:pt x="1335829" y="360004"/>
                </a:cubicBezTo>
                <a:close/>
                <a:moveTo>
                  <a:pt x="571400" y="273929"/>
                </a:moveTo>
                <a:lnTo>
                  <a:pt x="571400" y="273930"/>
                </a:lnTo>
                <a:cubicBezTo>
                  <a:pt x="657031" y="283572"/>
                  <a:pt x="718632" y="360807"/>
                  <a:pt x="708990" y="446438"/>
                </a:cubicBezTo>
                <a:lnTo>
                  <a:pt x="311090" y="3980106"/>
                </a:lnTo>
                <a:cubicBezTo>
                  <a:pt x="303858" y="4044329"/>
                  <a:pt x="258606" y="4095036"/>
                  <a:pt x="200306" y="4112307"/>
                </a:cubicBezTo>
                <a:lnTo>
                  <a:pt x="138583" y="4117696"/>
                </a:lnTo>
                <a:lnTo>
                  <a:pt x="79603" y="4098716"/>
                </a:lnTo>
                <a:cubicBezTo>
                  <a:pt x="26604" y="4068912"/>
                  <a:pt x="-6239" y="4009411"/>
                  <a:pt x="993" y="3945188"/>
                </a:cubicBezTo>
                <a:lnTo>
                  <a:pt x="398892" y="411519"/>
                </a:lnTo>
                <a:cubicBezTo>
                  <a:pt x="408534" y="325888"/>
                  <a:pt x="485769" y="264287"/>
                  <a:pt x="571400" y="273929"/>
                </a:cubicBezTo>
                <a:close/>
                <a:moveTo>
                  <a:pt x="2168629" y="993"/>
                </a:moveTo>
                <a:lnTo>
                  <a:pt x="2168629" y="995"/>
                </a:lnTo>
                <a:cubicBezTo>
                  <a:pt x="2254260" y="10637"/>
                  <a:pt x="2315861" y="87872"/>
                  <a:pt x="2306219" y="173503"/>
                </a:cubicBezTo>
                <a:lnTo>
                  <a:pt x="1908320" y="3707171"/>
                </a:lnTo>
                <a:cubicBezTo>
                  <a:pt x="1901088" y="3771394"/>
                  <a:pt x="1855835" y="3822101"/>
                  <a:pt x="1797536" y="3839372"/>
                </a:cubicBezTo>
                <a:lnTo>
                  <a:pt x="1735813" y="3844761"/>
                </a:lnTo>
                <a:lnTo>
                  <a:pt x="1676833" y="3825781"/>
                </a:lnTo>
                <a:cubicBezTo>
                  <a:pt x="1623834" y="3795977"/>
                  <a:pt x="1590991" y="3736477"/>
                  <a:pt x="1598222" y="3672253"/>
                </a:cubicBezTo>
                <a:lnTo>
                  <a:pt x="1996121" y="138584"/>
                </a:lnTo>
                <a:cubicBezTo>
                  <a:pt x="2005763" y="52953"/>
                  <a:pt x="2082998" y="-8648"/>
                  <a:pt x="2168629" y="993"/>
                </a:cubicBezTo>
                <a:close/>
              </a:path>
            </a:pathLst>
          </a:custGeom>
          <a:pattFill prst="pct5">
            <a:fgClr>
              <a:schemeClr val="tx1"/>
            </a:fgClr>
            <a:bgClr>
              <a:schemeClr val="bg1"/>
            </a:bgClr>
          </a:pattFill>
          <a:effectLst>
            <a:outerShdw blurRad="50800" dist="38100" dir="2700000" algn="tl" rotWithShape="0">
              <a:prstClr val="black">
                <a:alpha val="40000"/>
              </a:prstClr>
            </a:outerShdw>
          </a:effectLst>
        </p:spPr>
        <p:txBody>
          <a:bodyPr wrap="square">
            <a:noAutofit/>
          </a:bodyPr>
          <a:lstStyle/>
          <a:p>
            <a:r>
              <a:rPr lang="en-US"/>
              <a:t>Click icon to add picture</a:t>
            </a:r>
            <a:endParaRPr lang="id-ID"/>
          </a:p>
        </p:txBody>
      </p:sp>
      <p:sp>
        <p:nvSpPr>
          <p:cNvPr id="3" name="Slide Number Placeholder 1">
            <a:extLst>
              <a:ext uri="{FF2B5EF4-FFF2-40B4-BE49-F238E27FC236}">
                <a16:creationId xmlns:a16="http://schemas.microsoft.com/office/drawing/2014/main" id="{76E7841D-6470-4ECB-920A-225A47346021}"/>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1484626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Piece of Image">
    <p:spTree>
      <p:nvGrpSpPr>
        <p:cNvPr id="1" name=""/>
        <p:cNvGrpSpPr/>
        <p:nvPr/>
      </p:nvGrpSpPr>
      <p:grpSpPr>
        <a:xfrm>
          <a:off x="0" y="0"/>
          <a:ext cx="0" cy="0"/>
          <a:chOff x="0" y="0"/>
          <a:chExt cx="0" cy="0"/>
        </a:xfrm>
      </p:grpSpPr>
      <p:sp>
        <p:nvSpPr>
          <p:cNvPr id="3" name="Picture Placeholder 1"/>
          <p:cNvSpPr>
            <a:spLocks noGrp="1"/>
          </p:cNvSpPr>
          <p:nvPr>
            <p:ph type="pic" sz="quarter" idx="10"/>
          </p:nvPr>
        </p:nvSpPr>
        <p:spPr>
          <a:xfrm>
            <a:off x="733074" y="1613850"/>
            <a:ext cx="2687762" cy="3522600"/>
          </a:xfrm>
          <a:prstGeom prst="rect">
            <a:avLst/>
          </a:prstGeom>
          <a:pattFill prst="pct5">
            <a:fgClr>
              <a:schemeClr val="tx1"/>
            </a:fgClr>
            <a:bgClr>
              <a:schemeClr val="bg1"/>
            </a:bgClr>
          </a:pattFill>
        </p:spPr>
      </p:sp>
      <p:sp>
        <p:nvSpPr>
          <p:cNvPr id="4" name="Picture Placeholder 2"/>
          <p:cNvSpPr>
            <a:spLocks noGrp="1"/>
          </p:cNvSpPr>
          <p:nvPr>
            <p:ph type="pic" sz="quarter" idx="11"/>
          </p:nvPr>
        </p:nvSpPr>
        <p:spPr>
          <a:xfrm>
            <a:off x="3665764" y="5392890"/>
            <a:ext cx="2261507" cy="2657704"/>
          </a:xfrm>
          <a:prstGeom prst="rect">
            <a:avLst/>
          </a:prstGeom>
          <a:pattFill prst="pct5">
            <a:fgClr>
              <a:schemeClr val="tx1"/>
            </a:fgClr>
            <a:bgClr>
              <a:schemeClr val="bg1"/>
            </a:bgClr>
          </a:pattFill>
        </p:spPr>
      </p:sp>
      <p:sp>
        <p:nvSpPr>
          <p:cNvPr id="5" name="Slide Number Placeholder 1">
            <a:extLst>
              <a:ext uri="{FF2B5EF4-FFF2-40B4-BE49-F238E27FC236}">
                <a16:creationId xmlns:a16="http://schemas.microsoft.com/office/drawing/2014/main" id="{FD5D522B-364F-46D4-847C-FA7A256AAC78}"/>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321993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Creative Layout">
    <p:spTree>
      <p:nvGrpSpPr>
        <p:cNvPr id="1" name=""/>
        <p:cNvGrpSpPr/>
        <p:nvPr/>
      </p:nvGrpSpPr>
      <p:grpSpPr>
        <a:xfrm>
          <a:off x="0" y="0"/>
          <a:ext cx="0" cy="0"/>
          <a:chOff x="0" y="0"/>
          <a:chExt cx="0" cy="0"/>
        </a:xfrm>
      </p:grpSpPr>
      <p:sp>
        <p:nvSpPr>
          <p:cNvPr id="3" name="Picture Placeholder 1"/>
          <p:cNvSpPr>
            <a:spLocks noGrp="1"/>
          </p:cNvSpPr>
          <p:nvPr>
            <p:ph type="pic" sz="quarter" idx="10"/>
          </p:nvPr>
        </p:nvSpPr>
        <p:spPr>
          <a:xfrm>
            <a:off x="3484440" y="1529984"/>
            <a:ext cx="1267176" cy="3627425"/>
          </a:xfrm>
          <a:prstGeom prst="rect">
            <a:avLst/>
          </a:prstGeom>
          <a:pattFill prst="pct5">
            <a:fgClr>
              <a:schemeClr val="tx1"/>
            </a:fgClr>
            <a:bgClr>
              <a:schemeClr val="bg1"/>
            </a:bgClr>
          </a:pattFill>
        </p:spPr>
      </p:sp>
      <p:sp>
        <p:nvSpPr>
          <p:cNvPr id="4" name="Picture Placeholder 1"/>
          <p:cNvSpPr>
            <a:spLocks noGrp="1"/>
          </p:cNvSpPr>
          <p:nvPr>
            <p:ph type="pic" sz="quarter" idx="11"/>
          </p:nvPr>
        </p:nvSpPr>
        <p:spPr>
          <a:xfrm>
            <a:off x="4751615" y="5157409"/>
            <a:ext cx="1267176" cy="2777875"/>
          </a:xfrm>
          <a:prstGeom prst="rect">
            <a:avLst/>
          </a:prstGeom>
          <a:pattFill prst="pct5">
            <a:fgClr>
              <a:schemeClr val="tx1"/>
            </a:fgClr>
            <a:bgClr>
              <a:schemeClr val="bg1"/>
            </a:bgClr>
          </a:pattFill>
        </p:spPr>
      </p:sp>
      <p:sp>
        <p:nvSpPr>
          <p:cNvPr id="5" name="Picture Placeholder 1"/>
          <p:cNvSpPr>
            <a:spLocks noGrp="1"/>
          </p:cNvSpPr>
          <p:nvPr>
            <p:ph type="pic" sz="quarter" idx="12"/>
          </p:nvPr>
        </p:nvSpPr>
        <p:spPr>
          <a:xfrm>
            <a:off x="3837215" y="5157413"/>
            <a:ext cx="914400" cy="2159403"/>
          </a:xfrm>
          <a:prstGeom prst="rect">
            <a:avLst/>
          </a:prstGeom>
          <a:pattFill prst="pct5">
            <a:fgClr>
              <a:schemeClr val="tx1"/>
            </a:fgClr>
            <a:bgClr>
              <a:schemeClr val="bg1"/>
            </a:bgClr>
          </a:pattFill>
        </p:spPr>
      </p:sp>
      <p:sp>
        <p:nvSpPr>
          <p:cNvPr id="6" name="Picture Placeholder 1"/>
          <p:cNvSpPr>
            <a:spLocks noGrp="1"/>
          </p:cNvSpPr>
          <p:nvPr>
            <p:ph type="pic" sz="quarter" idx="13"/>
          </p:nvPr>
        </p:nvSpPr>
        <p:spPr>
          <a:xfrm>
            <a:off x="4751616" y="2138438"/>
            <a:ext cx="1053193" cy="3018973"/>
          </a:xfrm>
          <a:prstGeom prst="rect">
            <a:avLst/>
          </a:prstGeom>
          <a:pattFill prst="pct5">
            <a:fgClr>
              <a:schemeClr val="tx1"/>
            </a:fgClr>
            <a:bgClr>
              <a:schemeClr val="bg1"/>
            </a:bgClr>
          </a:pattFill>
        </p:spPr>
      </p:sp>
      <p:sp>
        <p:nvSpPr>
          <p:cNvPr id="7" name="Slide Number Placeholder 1">
            <a:extLst>
              <a:ext uri="{FF2B5EF4-FFF2-40B4-BE49-F238E27FC236}">
                <a16:creationId xmlns:a16="http://schemas.microsoft.com/office/drawing/2014/main" id="{4E3E9678-FAD0-4200-8371-A7A3DEFA556A}"/>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1824878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One Big Left Image">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0" y="0"/>
            <a:ext cx="3426321" cy="9906000"/>
          </a:xfrm>
          <a:prstGeom prst="rect">
            <a:avLst/>
          </a:prstGeom>
          <a:pattFill prst="pct5">
            <a:fgClr>
              <a:schemeClr val="tx1"/>
            </a:fgClr>
            <a:bgClr>
              <a:schemeClr val="bg1"/>
            </a:bgClr>
          </a:pattFill>
        </p:spPr>
        <p:txBody>
          <a:bodyPr/>
          <a:lstStyle/>
          <a:p>
            <a:r>
              <a:rPr lang="en-US"/>
              <a:t>Click icon to add picture</a:t>
            </a:r>
            <a:endParaRPr lang="id-ID"/>
          </a:p>
        </p:txBody>
      </p:sp>
      <p:sp>
        <p:nvSpPr>
          <p:cNvPr id="5" name="Slide Number Placeholder 1">
            <a:extLst>
              <a:ext uri="{FF2B5EF4-FFF2-40B4-BE49-F238E27FC236}">
                <a16:creationId xmlns:a16="http://schemas.microsoft.com/office/drawing/2014/main" id="{5E1520AD-911A-47AC-B1F9-0DFD4EDE55E3}"/>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1345459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Top Image">
    <p:spTree>
      <p:nvGrpSpPr>
        <p:cNvPr id="1" name=""/>
        <p:cNvGrpSpPr/>
        <p:nvPr/>
      </p:nvGrpSpPr>
      <p:grpSpPr>
        <a:xfrm>
          <a:off x="0" y="0"/>
          <a:ext cx="0" cy="0"/>
          <a:chOff x="0" y="0"/>
          <a:chExt cx="0" cy="0"/>
        </a:xfrm>
      </p:grpSpPr>
      <p:sp>
        <p:nvSpPr>
          <p:cNvPr id="3" name="Picture Placeholder 13"/>
          <p:cNvSpPr>
            <a:spLocks noGrp="1"/>
          </p:cNvSpPr>
          <p:nvPr>
            <p:ph type="pic" sz="quarter" idx="22"/>
          </p:nvPr>
        </p:nvSpPr>
        <p:spPr>
          <a:xfrm>
            <a:off x="2515667" y="1583999"/>
            <a:ext cx="1822500" cy="3640000"/>
          </a:xfrm>
          <a:prstGeom prst="rect">
            <a:avLst/>
          </a:prstGeom>
          <a:pattFill prst="pct5">
            <a:fgClr>
              <a:schemeClr val="tx1"/>
            </a:fgClr>
            <a:bgClr>
              <a:schemeClr val="bg1"/>
            </a:bgClr>
          </a:pattFill>
          <a:effectLst/>
        </p:spPr>
        <p:txBody>
          <a:bodyPr>
            <a:normAutofit/>
          </a:bodyPr>
          <a:lstStyle>
            <a:lvl1pPr marL="0" indent="0">
              <a:buNone/>
              <a:defRPr sz="548" b="0" i="0">
                <a:ln>
                  <a:noFill/>
                </a:ln>
                <a:solidFill>
                  <a:schemeClr val="bg1">
                    <a:lumMod val="85000"/>
                  </a:schemeClr>
                </a:solidFill>
                <a:latin typeface="Lato Light" charset="0"/>
                <a:ea typeface="Lato Light" charset="0"/>
                <a:cs typeface="Lato Light" charset="0"/>
              </a:defRPr>
            </a:lvl1pPr>
          </a:lstStyle>
          <a:p>
            <a:r>
              <a:rPr lang="en-US"/>
              <a:t>Click icon to add picture</a:t>
            </a:r>
          </a:p>
        </p:txBody>
      </p:sp>
      <p:sp>
        <p:nvSpPr>
          <p:cNvPr id="4" name="Picture Placeholder 13"/>
          <p:cNvSpPr>
            <a:spLocks noGrp="1"/>
          </p:cNvSpPr>
          <p:nvPr>
            <p:ph type="pic" sz="quarter" idx="23"/>
          </p:nvPr>
        </p:nvSpPr>
        <p:spPr>
          <a:xfrm>
            <a:off x="4548179" y="1583999"/>
            <a:ext cx="1822500" cy="3640000"/>
          </a:xfrm>
          <a:prstGeom prst="rect">
            <a:avLst/>
          </a:prstGeom>
          <a:pattFill prst="pct5">
            <a:fgClr>
              <a:schemeClr val="tx1"/>
            </a:fgClr>
            <a:bgClr>
              <a:schemeClr val="bg1"/>
            </a:bgClr>
          </a:pattFill>
          <a:effectLst/>
        </p:spPr>
        <p:txBody>
          <a:bodyPr>
            <a:normAutofit/>
          </a:bodyPr>
          <a:lstStyle>
            <a:lvl1pPr marL="0" indent="0">
              <a:buNone/>
              <a:defRPr sz="548" b="0" i="0">
                <a:ln>
                  <a:noFill/>
                </a:ln>
                <a:solidFill>
                  <a:schemeClr val="bg1">
                    <a:lumMod val="85000"/>
                  </a:schemeClr>
                </a:solidFill>
                <a:latin typeface="Lato Light" charset="0"/>
                <a:ea typeface="Lato Light" charset="0"/>
                <a:cs typeface="Lato Light" charset="0"/>
              </a:defRPr>
            </a:lvl1pPr>
          </a:lstStyle>
          <a:p>
            <a:r>
              <a:rPr lang="en-US"/>
              <a:t>Click icon to add picture</a:t>
            </a:r>
          </a:p>
        </p:txBody>
      </p:sp>
      <p:sp>
        <p:nvSpPr>
          <p:cNvPr id="5" name="Picture Placeholder 13"/>
          <p:cNvSpPr>
            <a:spLocks noGrp="1"/>
          </p:cNvSpPr>
          <p:nvPr>
            <p:ph type="pic" sz="quarter" idx="24"/>
          </p:nvPr>
        </p:nvSpPr>
        <p:spPr>
          <a:xfrm>
            <a:off x="483154" y="1592296"/>
            <a:ext cx="1822500" cy="3640000"/>
          </a:xfrm>
          <a:prstGeom prst="rect">
            <a:avLst/>
          </a:prstGeom>
          <a:pattFill prst="pct5">
            <a:fgClr>
              <a:schemeClr val="tx1"/>
            </a:fgClr>
            <a:bgClr>
              <a:schemeClr val="bg1"/>
            </a:bgClr>
          </a:pattFill>
          <a:effectLst/>
        </p:spPr>
        <p:txBody>
          <a:bodyPr>
            <a:normAutofit/>
          </a:bodyPr>
          <a:lstStyle>
            <a:lvl1pPr marL="0" indent="0">
              <a:buNone/>
              <a:defRPr sz="548" b="0" i="0">
                <a:ln>
                  <a:noFill/>
                </a:ln>
                <a:solidFill>
                  <a:schemeClr val="bg1">
                    <a:lumMod val="85000"/>
                  </a:schemeClr>
                </a:solidFill>
                <a:latin typeface="Lato Light" charset="0"/>
                <a:ea typeface="Lato Light" charset="0"/>
                <a:cs typeface="Lato Light" charset="0"/>
              </a:defRPr>
            </a:lvl1pPr>
          </a:lstStyle>
          <a:p>
            <a:r>
              <a:rPr lang="en-US"/>
              <a:t>Click icon to add picture</a:t>
            </a:r>
          </a:p>
        </p:txBody>
      </p:sp>
      <p:sp>
        <p:nvSpPr>
          <p:cNvPr id="6" name="Slide Number Placeholder 1">
            <a:extLst>
              <a:ext uri="{FF2B5EF4-FFF2-40B4-BE49-F238E27FC236}">
                <a16:creationId xmlns:a16="http://schemas.microsoft.com/office/drawing/2014/main" id="{727265A4-EE56-4F7D-A093-67C0CB79046E}"/>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3655860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1C391049-B748-44BC-A22C-290AEFC296F4}"/>
              </a:ext>
            </a:extLst>
          </p:cNvPr>
          <p:cNvSpPr>
            <a:spLocks noGrp="1"/>
          </p:cNvSpPr>
          <p:nvPr>
            <p:ph type="sldNum" sz="quarter" idx="4"/>
          </p:nvPr>
        </p:nvSpPr>
        <p:spPr>
          <a:xfrm>
            <a:off x="6183306" y="9171949"/>
            <a:ext cx="415202" cy="527403"/>
          </a:xfrm>
          <a:prstGeom prst="rect">
            <a:avLst/>
          </a:prstGeom>
        </p:spPr>
        <p:txBody>
          <a:bodyPr vert="horz" lIns="91440" tIns="45720" rIns="91440" bIns="45720" rtlCol="0" anchor="ctr"/>
          <a:lstStyle>
            <a:lvl1pPr algn="ctr">
              <a:defRPr lang="en-GB" sz="1050"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pPr/>
              <a:t>‹#›</a:t>
            </a:fld>
            <a:endParaRPr lang="en-US"/>
          </a:p>
        </p:txBody>
      </p:sp>
      <p:grpSp>
        <p:nvGrpSpPr>
          <p:cNvPr id="3" name="Group 2">
            <a:extLst>
              <a:ext uri="{FF2B5EF4-FFF2-40B4-BE49-F238E27FC236}">
                <a16:creationId xmlns:a16="http://schemas.microsoft.com/office/drawing/2014/main" id="{262F26D7-EEA8-4F23-BDBD-813068963A39}"/>
              </a:ext>
            </a:extLst>
          </p:cNvPr>
          <p:cNvGrpSpPr/>
          <p:nvPr userDrawn="1"/>
        </p:nvGrpSpPr>
        <p:grpSpPr>
          <a:xfrm>
            <a:off x="5138988" y="9169853"/>
            <a:ext cx="1049155" cy="204382"/>
            <a:chOff x="5126910" y="6012181"/>
            <a:chExt cx="1865162" cy="141495"/>
          </a:xfrm>
        </p:grpSpPr>
        <p:sp>
          <p:nvSpPr>
            <p:cNvPr id="4" name="TextBox 3">
              <a:extLst>
                <a:ext uri="{FF2B5EF4-FFF2-40B4-BE49-F238E27FC236}">
                  <a16:creationId xmlns:a16="http://schemas.microsoft.com/office/drawing/2014/main" id="{A3D73920-E8EB-474D-85C3-85ADBB1AAEDC}"/>
                </a:ext>
              </a:extLst>
            </p:cNvPr>
            <p:cNvSpPr txBox="1"/>
            <p:nvPr/>
          </p:nvSpPr>
          <p:spPr>
            <a:xfrm>
              <a:off x="5126910" y="6017840"/>
              <a:ext cx="328410" cy="135836"/>
            </a:xfrm>
            <a:prstGeom prst="rect">
              <a:avLst/>
            </a:prstGeom>
            <a:noFill/>
          </p:spPr>
          <p:txBody>
            <a:bodyPr wrap="none" rtlCol="0">
              <a:spAutoFit/>
            </a:bodyPr>
            <a:lstStyle/>
            <a:p>
              <a:pPr algn="r"/>
              <a:endParaRPr lang="en-US" sz="675" spc="169">
                <a:solidFill>
                  <a:schemeClr val="tx1"/>
                </a:solidFill>
                <a:latin typeface="Merriweather" panose="00000500000000000000" pitchFamily="2" charset="0"/>
              </a:endParaRPr>
            </a:p>
          </p:txBody>
        </p:sp>
        <p:sp>
          <p:nvSpPr>
            <p:cNvPr id="6" name="TextBox 5">
              <a:extLst>
                <a:ext uri="{FF2B5EF4-FFF2-40B4-BE49-F238E27FC236}">
                  <a16:creationId xmlns:a16="http://schemas.microsoft.com/office/drawing/2014/main" id="{DFA50661-C65A-406A-8605-450C771B3D69}"/>
                </a:ext>
              </a:extLst>
            </p:cNvPr>
            <p:cNvSpPr txBox="1"/>
            <p:nvPr/>
          </p:nvSpPr>
          <p:spPr>
            <a:xfrm>
              <a:off x="6663662" y="6012181"/>
              <a:ext cx="328410" cy="135836"/>
            </a:xfrm>
            <a:prstGeom prst="rect">
              <a:avLst/>
            </a:prstGeom>
            <a:noFill/>
          </p:spPr>
          <p:txBody>
            <a:bodyPr wrap="none" rtlCol="0">
              <a:spAutoFit/>
            </a:bodyPr>
            <a:lstStyle/>
            <a:p>
              <a:pPr algn="l"/>
              <a:endParaRPr lang="en-US" sz="675" spc="169">
                <a:solidFill>
                  <a:schemeClr val="tx1"/>
                </a:solidFill>
                <a:latin typeface="Merriweather" panose="00000500000000000000" pitchFamily="2" charset="0"/>
              </a:endParaRPr>
            </a:p>
          </p:txBody>
        </p:sp>
      </p:grpSp>
      <p:sp>
        <p:nvSpPr>
          <p:cNvPr id="7" name="TextBox 6">
            <a:extLst>
              <a:ext uri="{FF2B5EF4-FFF2-40B4-BE49-F238E27FC236}">
                <a16:creationId xmlns:a16="http://schemas.microsoft.com/office/drawing/2014/main" id="{2192BD2A-C6B1-4B6E-9D6C-769C92856779}"/>
              </a:ext>
            </a:extLst>
          </p:cNvPr>
          <p:cNvSpPr txBox="1"/>
          <p:nvPr userDrawn="1"/>
        </p:nvSpPr>
        <p:spPr>
          <a:xfrm>
            <a:off x="2197382" y="9308692"/>
            <a:ext cx="2463238" cy="253916"/>
          </a:xfrm>
          <a:prstGeom prst="rect">
            <a:avLst/>
          </a:prstGeom>
          <a:noFill/>
        </p:spPr>
        <p:txBody>
          <a:bodyPr wrap="none" rtlCol="0">
            <a:spAutoFit/>
          </a:bodyPr>
          <a:lstStyle/>
          <a:p>
            <a:pPr algn="ctr"/>
            <a:r>
              <a:rPr lang="en-US" sz="1050" spc="169">
                <a:solidFill>
                  <a:schemeClr val="tx1"/>
                </a:solidFill>
                <a:latin typeface="Merriweather" panose="00000500000000000000" pitchFamily="2" charset="0"/>
              </a:rPr>
              <a:t>www.inveniam-group.com</a:t>
            </a:r>
          </a:p>
        </p:txBody>
      </p:sp>
      <p:sp>
        <p:nvSpPr>
          <p:cNvPr id="8" name="Slide Number Placeholder 1">
            <a:extLst>
              <a:ext uri="{FF2B5EF4-FFF2-40B4-BE49-F238E27FC236}">
                <a16:creationId xmlns:a16="http://schemas.microsoft.com/office/drawing/2014/main" id="{0D51815B-B39C-4607-8C05-AAB8833A56E2}"/>
              </a:ext>
            </a:extLst>
          </p:cNvPr>
          <p:cNvSpPr txBox="1">
            <a:spLocks/>
          </p:cNvSpPr>
          <p:nvPr userDrawn="1"/>
        </p:nvSpPr>
        <p:spPr>
          <a:xfrm>
            <a:off x="6183306" y="9171949"/>
            <a:ext cx="415202" cy="527403"/>
          </a:xfrm>
          <a:prstGeom prst="rect">
            <a:avLst/>
          </a:prstGeom>
        </p:spPr>
        <p:txBody>
          <a:bodyPr vert="horz" lIns="91440" tIns="45720" rIns="91440" bIns="45720" rtlCol="0" anchor="ctr"/>
          <a:lstStyle>
            <a:defPPr>
              <a:defRPr lang="es-ES"/>
            </a:defPPr>
            <a:lvl1pPr marL="0" algn="ctr" defTabSz="457200" rtl="0" eaLnBrk="1" latinLnBrk="0" hangingPunct="1">
              <a:defRPr lang="en-GB" sz="1050" b="1" i="0" kern="1200" smtClean="0">
                <a:solidFill>
                  <a:schemeClr val="tx1"/>
                </a:solidFill>
                <a:latin typeface="Merriweather" panose="00000500000000000000" pitchFamily="2" charset="0"/>
                <a:ea typeface="Montserrat" charset="0"/>
                <a:cs typeface="Montserrat"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7EB56C6-B344-42A7-B4D2-A81F0C424EE1}" type="slidenum">
              <a:rPr lang="en-US" smtClean="0"/>
              <a:pPr/>
              <a:t>‹#›</a:t>
            </a:fld>
            <a:endParaRPr lang="en-US"/>
          </a:p>
        </p:txBody>
      </p:sp>
      <p:pic>
        <p:nvPicPr>
          <p:cNvPr id="11" name="Graphic 10">
            <a:extLst>
              <a:ext uri="{FF2B5EF4-FFF2-40B4-BE49-F238E27FC236}">
                <a16:creationId xmlns:a16="http://schemas.microsoft.com/office/drawing/2014/main" id="{D16507AF-0BCC-4533-BBB8-618C19BF34B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86001" y="9259438"/>
            <a:ext cx="847725" cy="352425"/>
          </a:xfrm>
          <a:prstGeom prst="rect">
            <a:avLst/>
          </a:prstGeom>
        </p:spPr>
      </p:pic>
    </p:spTree>
    <p:extLst>
      <p:ext uri="{BB962C8B-B14F-4D97-AF65-F5344CB8AC3E}">
        <p14:creationId xmlns:p14="http://schemas.microsoft.com/office/powerpoint/2010/main" val="66774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ig Right Image">
    <p:spTree>
      <p:nvGrpSpPr>
        <p:cNvPr id="1" name=""/>
        <p:cNvGrpSpPr/>
        <p:nvPr/>
      </p:nvGrpSpPr>
      <p:grpSpPr>
        <a:xfrm>
          <a:off x="0" y="0"/>
          <a:ext cx="0" cy="0"/>
          <a:chOff x="0" y="0"/>
          <a:chExt cx="0" cy="0"/>
        </a:xfrm>
      </p:grpSpPr>
      <p:sp>
        <p:nvSpPr>
          <p:cNvPr id="3" name="Picture Placeholder 1"/>
          <p:cNvSpPr>
            <a:spLocks noGrp="1"/>
          </p:cNvSpPr>
          <p:nvPr>
            <p:ph type="pic" sz="quarter" idx="13"/>
          </p:nvPr>
        </p:nvSpPr>
        <p:spPr>
          <a:xfrm>
            <a:off x="3446515" y="1559191"/>
            <a:ext cx="2497086" cy="6596223"/>
          </a:xfrm>
          <a:prstGeom prst="rect">
            <a:avLst/>
          </a:prstGeom>
          <a:pattFill prst="pct5">
            <a:fgClr>
              <a:schemeClr val="tx1"/>
            </a:fgClr>
            <a:bgClr>
              <a:schemeClr val="bg1"/>
            </a:bgClr>
          </a:pattFill>
        </p:spPr>
      </p:sp>
      <p:sp>
        <p:nvSpPr>
          <p:cNvPr id="4" name="Slide Number Placeholder 1">
            <a:extLst>
              <a:ext uri="{FF2B5EF4-FFF2-40B4-BE49-F238E27FC236}">
                <a16:creationId xmlns:a16="http://schemas.microsoft.com/office/drawing/2014/main" id="{35DED73E-D37E-468C-BC20-C0BDC3CBE541}"/>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1497310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Member Team">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2514602" y="4213982"/>
            <a:ext cx="1837753" cy="5692018"/>
          </a:xfrm>
          <a:prstGeom prst="rect">
            <a:avLst/>
          </a:prstGeom>
          <a:pattFill prst="pct5">
            <a:fgClr>
              <a:schemeClr val="tx1"/>
            </a:fgClr>
            <a:bgClr>
              <a:schemeClr val="bg1"/>
            </a:bgClr>
          </a:pattFill>
        </p:spPr>
        <p:txBody>
          <a:bodyPr/>
          <a:lstStyle/>
          <a:p>
            <a:r>
              <a:rPr lang="en-US"/>
              <a:t>Click icon to add picture</a:t>
            </a:r>
            <a:endParaRPr lang="id-ID"/>
          </a:p>
        </p:txBody>
      </p:sp>
      <p:sp>
        <p:nvSpPr>
          <p:cNvPr id="4" name="Picture Placeholder 3"/>
          <p:cNvSpPr>
            <a:spLocks noGrp="1"/>
          </p:cNvSpPr>
          <p:nvPr>
            <p:ph type="pic" sz="quarter" idx="11"/>
          </p:nvPr>
        </p:nvSpPr>
        <p:spPr>
          <a:xfrm>
            <a:off x="294705" y="4213982"/>
            <a:ext cx="1837753" cy="5692018"/>
          </a:xfrm>
          <a:prstGeom prst="rect">
            <a:avLst/>
          </a:prstGeom>
          <a:pattFill prst="pct5">
            <a:fgClr>
              <a:schemeClr val="tx1"/>
            </a:fgClr>
            <a:bgClr>
              <a:schemeClr val="bg1"/>
            </a:bgClr>
          </a:pattFill>
        </p:spPr>
        <p:txBody>
          <a:bodyPr/>
          <a:lstStyle/>
          <a:p>
            <a:r>
              <a:rPr lang="en-US"/>
              <a:t>Click icon to add picture</a:t>
            </a:r>
            <a:endParaRPr lang="id-ID"/>
          </a:p>
        </p:txBody>
      </p:sp>
      <p:sp>
        <p:nvSpPr>
          <p:cNvPr id="5" name="Picture Placeholder 3"/>
          <p:cNvSpPr>
            <a:spLocks noGrp="1"/>
          </p:cNvSpPr>
          <p:nvPr>
            <p:ph type="pic" sz="quarter" idx="12"/>
          </p:nvPr>
        </p:nvSpPr>
        <p:spPr>
          <a:xfrm>
            <a:off x="4734498" y="4213982"/>
            <a:ext cx="1837753" cy="5692018"/>
          </a:xfrm>
          <a:prstGeom prst="rect">
            <a:avLst/>
          </a:prstGeom>
          <a:pattFill prst="pct5">
            <a:fgClr>
              <a:schemeClr val="tx1"/>
            </a:fgClr>
            <a:bgClr>
              <a:schemeClr val="bg1"/>
            </a:bgClr>
          </a:pattFill>
        </p:spPr>
        <p:txBody>
          <a:bodyPr/>
          <a:lstStyle/>
          <a:p>
            <a:r>
              <a:rPr lang="en-US"/>
              <a:t>Click icon to add picture</a:t>
            </a:r>
            <a:endParaRPr lang="id-ID"/>
          </a:p>
        </p:txBody>
      </p:sp>
      <p:sp>
        <p:nvSpPr>
          <p:cNvPr id="7" name="Slide Number Placeholder 1">
            <a:extLst>
              <a:ext uri="{FF2B5EF4-FFF2-40B4-BE49-F238E27FC236}">
                <a16:creationId xmlns:a16="http://schemas.microsoft.com/office/drawing/2014/main" id="{9F723A48-F33D-4272-8520-BF9D48F7E46D}"/>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2884711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crle Team">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363684" y="1907822"/>
            <a:ext cx="2057400" cy="5283200"/>
          </a:xfrm>
          <a:custGeom>
            <a:avLst/>
            <a:gdLst>
              <a:gd name="connsiteX0" fmla="*/ 1828800 w 3657600"/>
              <a:gd name="connsiteY0" fmla="*/ 0 h 3657600"/>
              <a:gd name="connsiteX1" fmla="*/ 3657600 w 3657600"/>
              <a:gd name="connsiteY1" fmla="*/ 1828800 h 3657600"/>
              <a:gd name="connsiteX2" fmla="*/ 1828800 w 3657600"/>
              <a:gd name="connsiteY2" fmla="*/ 3657600 h 3657600"/>
              <a:gd name="connsiteX3" fmla="*/ 0 w 3657600"/>
              <a:gd name="connsiteY3" fmla="*/ 1828800 h 3657600"/>
              <a:gd name="connsiteX4" fmla="*/ 1828800 w 36576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3657600">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pattFill prst="pct5">
            <a:fgClr>
              <a:schemeClr val="tx1"/>
            </a:fgClr>
            <a:bgClr>
              <a:schemeClr val="bg1"/>
            </a:bgClr>
          </a:pattFill>
        </p:spPr>
        <p:txBody>
          <a:bodyPr wrap="square">
            <a:noAutofit/>
          </a:bodyPr>
          <a:lstStyle/>
          <a:p>
            <a:r>
              <a:rPr lang="en-US"/>
              <a:t>Click icon to add picture</a:t>
            </a:r>
          </a:p>
        </p:txBody>
      </p:sp>
      <p:sp>
        <p:nvSpPr>
          <p:cNvPr id="3" name="Slide Number Placeholder 1">
            <a:extLst>
              <a:ext uri="{FF2B5EF4-FFF2-40B4-BE49-F238E27FC236}">
                <a16:creationId xmlns:a16="http://schemas.microsoft.com/office/drawing/2014/main" id="{F09830C1-65D9-468E-858C-D69E121F8E3D}"/>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4023166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Uptown Team">
    <p:spTree>
      <p:nvGrpSpPr>
        <p:cNvPr id="1" name=""/>
        <p:cNvGrpSpPr/>
        <p:nvPr/>
      </p:nvGrpSpPr>
      <p:grpSpPr>
        <a:xfrm>
          <a:off x="0" y="0"/>
          <a:ext cx="0" cy="0"/>
          <a:chOff x="0" y="0"/>
          <a:chExt cx="0" cy="0"/>
        </a:xfrm>
      </p:grpSpPr>
      <p:sp>
        <p:nvSpPr>
          <p:cNvPr id="59" name="Content Placeholder 55">
            <a:extLst>
              <a:ext uri="{FF2B5EF4-FFF2-40B4-BE49-F238E27FC236}">
                <a16:creationId xmlns:a16="http://schemas.microsoft.com/office/drawing/2014/main" id="{50C81E4B-48DF-4964-A960-F70D85E6EB18}"/>
              </a:ext>
            </a:extLst>
          </p:cNvPr>
          <p:cNvSpPr>
            <a:spLocks noGrp="1"/>
          </p:cNvSpPr>
          <p:nvPr>
            <p:ph sz="quarter" idx="19"/>
          </p:nvPr>
        </p:nvSpPr>
        <p:spPr>
          <a:xfrm>
            <a:off x="306488" y="4181960"/>
            <a:ext cx="1837730" cy="586147"/>
          </a:xfrm>
          <a:prstGeom prst="rect">
            <a:avLst/>
          </a:prstGeom>
        </p:spPr>
        <p:txBody>
          <a:bodyPr/>
          <a:lstStyle>
            <a:lvl1pPr marL="0" indent="0">
              <a:buNone/>
              <a:defRPr lang="en-US" sz="788" b="0" i="0" spc="113" dirty="0" smtClean="0">
                <a:ea typeface="Source Sans Pro Black" charset="0"/>
                <a:cs typeface="Source Sans Pro Black" charset="0"/>
              </a:defRPr>
            </a:lvl1pPr>
            <a:lvl2pPr marL="192876" indent="0">
              <a:buNone/>
              <a:defRPr lang="en-US" sz="619" dirty="0" smtClean="0">
                <a:solidFill>
                  <a:schemeClr val="tx1">
                    <a:alpha val="60000"/>
                  </a:schemeClr>
                </a:solidFill>
                <a:ea typeface="Source Sans Pro" charset="0"/>
                <a:cs typeface="Source Sans Pro" charset="0"/>
              </a:defRPr>
            </a:lvl2pPr>
            <a:lvl3pPr marL="385752" indent="0">
              <a:buNone/>
              <a:defRPr lang="en-US" sz="619" dirty="0" smtClean="0">
                <a:solidFill>
                  <a:schemeClr val="tx1">
                    <a:alpha val="60000"/>
                  </a:schemeClr>
                </a:solidFill>
                <a:ea typeface="Source Sans Pro" charset="0"/>
                <a:cs typeface="Source Sans Pro" charset="0"/>
              </a:defRPr>
            </a:lvl3pPr>
            <a:lvl4pPr marL="578629" indent="0">
              <a:buNone/>
              <a:defRPr lang="en-US" sz="619" dirty="0" smtClean="0">
                <a:solidFill>
                  <a:schemeClr val="tx1">
                    <a:alpha val="60000"/>
                  </a:schemeClr>
                </a:solidFill>
                <a:ea typeface="Source Sans Pro" charset="0"/>
                <a:cs typeface="Source Sans Pro" charset="0"/>
              </a:defRPr>
            </a:lvl4pPr>
            <a:lvl5pPr marL="771505" indent="0">
              <a:buNone/>
              <a:defRPr lang="en-GB" sz="619" dirty="0">
                <a:solidFill>
                  <a:schemeClr val="tx1">
                    <a:alpha val="60000"/>
                  </a:schemeClr>
                </a:solidFill>
                <a:ea typeface="Source Sans Pro" charset="0"/>
                <a:cs typeface="Source Sans Pro" charset="0"/>
              </a:defRPr>
            </a:lvl5pPr>
          </a:lstStyle>
          <a:p>
            <a:pPr marL="96438" lvl="0" indent="-96438" algn="ctr" defTabSz="514350">
              <a:spcBef>
                <a:spcPct val="0"/>
              </a:spcBef>
            </a:pPr>
            <a:r>
              <a:rPr lang="en-US"/>
              <a:t>Click to edit Master text styles</a:t>
            </a:r>
          </a:p>
          <a:p>
            <a:pPr marL="96438" lvl="1" indent="-96438" algn="ctr" defTabSz="514350">
              <a:spcBef>
                <a:spcPct val="0"/>
              </a:spcBef>
            </a:pPr>
            <a:r>
              <a:rPr lang="en-US"/>
              <a:t>Second level</a:t>
            </a:r>
          </a:p>
          <a:p>
            <a:pPr marL="96438" lvl="2" indent="-96438" algn="ctr" defTabSz="514350">
              <a:spcBef>
                <a:spcPct val="0"/>
              </a:spcBef>
            </a:pPr>
            <a:r>
              <a:rPr lang="en-US"/>
              <a:t>Third level</a:t>
            </a:r>
          </a:p>
          <a:p>
            <a:pPr marL="96438" lvl="3" indent="-96438" algn="ctr" defTabSz="514350">
              <a:spcBef>
                <a:spcPct val="0"/>
              </a:spcBef>
            </a:pPr>
            <a:r>
              <a:rPr lang="en-US"/>
              <a:t>Fourth level</a:t>
            </a:r>
          </a:p>
          <a:p>
            <a:pPr marL="96438" lvl="4" indent="-96438" algn="ctr" defTabSz="514350">
              <a:spcBef>
                <a:spcPct val="0"/>
              </a:spcBef>
            </a:pPr>
            <a:r>
              <a:rPr lang="en-US"/>
              <a:t>Fifth level</a:t>
            </a:r>
            <a:endParaRPr lang="en-GB"/>
          </a:p>
        </p:txBody>
      </p:sp>
      <p:sp>
        <p:nvSpPr>
          <p:cNvPr id="56" name="Content Placeholder 55">
            <a:extLst>
              <a:ext uri="{FF2B5EF4-FFF2-40B4-BE49-F238E27FC236}">
                <a16:creationId xmlns:a16="http://schemas.microsoft.com/office/drawing/2014/main" id="{BF0DC665-1097-453A-B730-8638F9EBDDC9}"/>
              </a:ext>
            </a:extLst>
          </p:cNvPr>
          <p:cNvSpPr>
            <a:spLocks noGrp="1"/>
          </p:cNvSpPr>
          <p:nvPr>
            <p:ph sz="quarter" idx="16"/>
          </p:nvPr>
        </p:nvSpPr>
        <p:spPr>
          <a:xfrm>
            <a:off x="303630" y="5066451"/>
            <a:ext cx="1837730" cy="3283656"/>
          </a:xfrm>
          <a:prstGeom prst="rect">
            <a:avLst/>
          </a:prstGeom>
        </p:spPr>
        <p:txBody>
          <a:bodyPr/>
          <a:lstStyle>
            <a:lvl1pPr marL="0" indent="0">
              <a:buNone/>
              <a:defRPr lang="en-US" sz="619" kern="1200" dirty="0" smtClean="0">
                <a:solidFill>
                  <a:schemeClr val="tx1"/>
                </a:solidFill>
                <a:latin typeface="+mn-lt"/>
                <a:ea typeface="Source Sans Pro" charset="0"/>
                <a:cs typeface="Source Sans Pro" charset="0"/>
              </a:defRPr>
            </a:lvl1pPr>
            <a:lvl2pPr marL="192876" indent="0">
              <a:buNone/>
              <a:defRPr lang="en-US" sz="619" kern="1200" dirty="0" smtClean="0">
                <a:solidFill>
                  <a:schemeClr val="tx1"/>
                </a:solidFill>
                <a:latin typeface="+mn-lt"/>
                <a:ea typeface="Source Sans Pro" charset="0"/>
                <a:cs typeface="Source Sans Pro" charset="0"/>
              </a:defRPr>
            </a:lvl2pPr>
            <a:lvl3pPr marL="385752" indent="0">
              <a:buNone/>
              <a:defRPr lang="en-US" sz="619" kern="1200" dirty="0" smtClean="0">
                <a:solidFill>
                  <a:schemeClr val="tx1"/>
                </a:solidFill>
                <a:latin typeface="+mn-lt"/>
                <a:ea typeface="Source Sans Pro" charset="0"/>
                <a:cs typeface="Source Sans Pro" charset="0"/>
              </a:defRPr>
            </a:lvl3pPr>
            <a:lvl4pPr marL="578629" indent="0">
              <a:buNone/>
              <a:defRPr lang="en-US" sz="619" kern="1200" dirty="0" smtClean="0">
                <a:solidFill>
                  <a:schemeClr val="tx1"/>
                </a:solidFill>
                <a:latin typeface="+mn-lt"/>
                <a:ea typeface="Source Sans Pro" charset="0"/>
                <a:cs typeface="Source Sans Pro" charset="0"/>
              </a:defRPr>
            </a:lvl4pPr>
            <a:lvl5pPr marL="771505" indent="0">
              <a:buNone/>
              <a:defRPr lang="en-GB" sz="619" kern="1200" dirty="0">
                <a:solidFill>
                  <a:schemeClr val="tx1"/>
                </a:solidFill>
                <a:latin typeface="+mn-lt"/>
                <a:ea typeface="Source Sans Pro" charset="0"/>
                <a:cs typeface="Source Sans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1">
            <a:extLst>
              <a:ext uri="{FF2B5EF4-FFF2-40B4-BE49-F238E27FC236}">
                <a16:creationId xmlns:a16="http://schemas.microsoft.com/office/drawing/2014/main" id="{ED162431-8EC3-4081-8A13-10B4675F9BA2}"/>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
        <p:nvSpPr>
          <p:cNvPr id="7" name="Picture Placeholder 2">
            <a:extLst>
              <a:ext uri="{FF2B5EF4-FFF2-40B4-BE49-F238E27FC236}">
                <a16:creationId xmlns:a16="http://schemas.microsoft.com/office/drawing/2014/main" id="{C91982DA-8F67-435E-92DB-344B8B54E0CD}"/>
              </a:ext>
            </a:extLst>
          </p:cNvPr>
          <p:cNvSpPr>
            <a:spLocks noGrp="1"/>
          </p:cNvSpPr>
          <p:nvPr>
            <p:ph type="pic" sz="quarter" idx="13"/>
          </p:nvPr>
        </p:nvSpPr>
        <p:spPr>
          <a:xfrm>
            <a:off x="294705" y="1728642"/>
            <a:ext cx="1837753" cy="1040118"/>
          </a:xfrm>
          <a:prstGeom prst="rect">
            <a:avLst/>
          </a:prstGeom>
        </p:spPr>
      </p:sp>
      <p:sp>
        <p:nvSpPr>
          <p:cNvPr id="8" name="Picture Placeholder 4">
            <a:extLst>
              <a:ext uri="{FF2B5EF4-FFF2-40B4-BE49-F238E27FC236}">
                <a16:creationId xmlns:a16="http://schemas.microsoft.com/office/drawing/2014/main" id="{B3B53E64-74C9-4FE6-AB3A-6FD7E842431D}"/>
              </a:ext>
            </a:extLst>
          </p:cNvPr>
          <p:cNvSpPr>
            <a:spLocks noGrp="1"/>
          </p:cNvSpPr>
          <p:nvPr>
            <p:ph type="pic" sz="quarter" idx="14"/>
          </p:nvPr>
        </p:nvSpPr>
        <p:spPr>
          <a:xfrm>
            <a:off x="2514601" y="1728639"/>
            <a:ext cx="1837754" cy="1040118"/>
          </a:xfrm>
          <a:prstGeom prst="rect">
            <a:avLst/>
          </a:prstGeom>
        </p:spPr>
      </p:sp>
      <p:sp>
        <p:nvSpPr>
          <p:cNvPr id="9" name="Picture Placeholder 7">
            <a:extLst>
              <a:ext uri="{FF2B5EF4-FFF2-40B4-BE49-F238E27FC236}">
                <a16:creationId xmlns:a16="http://schemas.microsoft.com/office/drawing/2014/main" id="{3493BC6A-8145-47BB-BBEB-78D7AC00BAA6}"/>
              </a:ext>
            </a:extLst>
          </p:cNvPr>
          <p:cNvSpPr>
            <a:spLocks noGrp="1"/>
          </p:cNvSpPr>
          <p:nvPr>
            <p:ph type="pic" sz="quarter" idx="15"/>
          </p:nvPr>
        </p:nvSpPr>
        <p:spPr>
          <a:xfrm>
            <a:off x="4734497" y="1728639"/>
            <a:ext cx="1837754" cy="1040118"/>
          </a:xfrm>
          <a:prstGeom prst="rect">
            <a:avLst/>
          </a:prstGeom>
        </p:spPr>
      </p:sp>
      <p:sp>
        <p:nvSpPr>
          <p:cNvPr id="10" name="Rectangle 9">
            <a:extLst>
              <a:ext uri="{FF2B5EF4-FFF2-40B4-BE49-F238E27FC236}">
                <a16:creationId xmlns:a16="http://schemas.microsoft.com/office/drawing/2014/main" id="{5811C2AC-0A14-4236-A4ED-A87AC108784C}"/>
              </a:ext>
            </a:extLst>
          </p:cNvPr>
          <p:cNvSpPr/>
          <p:nvPr/>
        </p:nvSpPr>
        <p:spPr>
          <a:xfrm>
            <a:off x="294705" y="2768758"/>
            <a:ext cx="1837753" cy="1139873"/>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3"/>
          </a:p>
        </p:txBody>
      </p:sp>
      <p:sp>
        <p:nvSpPr>
          <p:cNvPr id="11" name="Rectangle 10">
            <a:extLst>
              <a:ext uri="{FF2B5EF4-FFF2-40B4-BE49-F238E27FC236}">
                <a16:creationId xmlns:a16="http://schemas.microsoft.com/office/drawing/2014/main" id="{CFDD27A0-D25C-4C27-9A36-3C96DA72CAF7}"/>
              </a:ext>
            </a:extLst>
          </p:cNvPr>
          <p:cNvSpPr/>
          <p:nvPr/>
        </p:nvSpPr>
        <p:spPr>
          <a:xfrm>
            <a:off x="2514600" y="2768758"/>
            <a:ext cx="1837753" cy="1139873"/>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3"/>
          </a:p>
        </p:txBody>
      </p:sp>
      <p:sp>
        <p:nvSpPr>
          <p:cNvPr id="12" name="Rectangle 11">
            <a:extLst>
              <a:ext uri="{FF2B5EF4-FFF2-40B4-BE49-F238E27FC236}">
                <a16:creationId xmlns:a16="http://schemas.microsoft.com/office/drawing/2014/main" id="{CE28DC83-21DC-40F4-88CC-ADB148620163}"/>
              </a:ext>
            </a:extLst>
          </p:cNvPr>
          <p:cNvSpPr/>
          <p:nvPr/>
        </p:nvSpPr>
        <p:spPr>
          <a:xfrm>
            <a:off x="4734498" y="2768758"/>
            <a:ext cx="1837753" cy="1139873"/>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3"/>
          </a:p>
        </p:txBody>
      </p:sp>
      <p:pic>
        <p:nvPicPr>
          <p:cNvPr id="22" name="Graphic 21">
            <a:extLst>
              <a:ext uri="{FF2B5EF4-FFF2-40B4-BE49-F238E27FC236}">
                <a16:creationId xmlns:a16="http://schemas.microsoft.com/office/drawing/2014/main" id="{E018E7EA-F275-4355-9A5D-6ACA1487F5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11336" y="625874"/>
            <a:ext cx="564092" cy="219670"/>
          </a:xfrm>
          <a:prstGeom prst="rect">
            <a:avLst/>
          </a:prstGeom>
        </p:spPr>
      </p:pic>
      <p:sp>
        <p:nvSpPr>
          <p:cNvPr id="2" name="Title 1">
            <a:extLst>
              <a:ext uri="{FF2B5EF4-FFF2-40B4-BE49-F238E27FC236}">
                <a16:creationId xmlns:a16="http://schemas.microsoft.com/office/drawing/2014/main" id="{DA5178AC-6824-4891-AA80-3967ED8A971C}"/>
              </a:ext>
            </a:extLst>
          </p:cNvPr>
          <p:cNvSpPr>
            <a:spLocks noGrp="1"/>
          </p:cNvSpPr>
          <p:nvPr>
            <p:ph type="title"/>
          </p:nvPr>
        </p:nvSpPr>
        <p:spPr>
          <a:xfrm>
            <a:off x="471488" y="769782"/>
            <a:ext cx="5915025" cy="609452"/>
          </a:xfrm>
          <a:prstGeom prst="rect">
            <a:avLst/>
          </a:prstGeom>
        </p:spPr>
        <p:txBody>
          <a:bodyPr/>
          <a:lstStyle>
            <a:lvl1pPr algn="ctr">
              <a:defRPr/>
            </a:lvl1pPr>
          </a:lstStyle>
          <a:p>
            <a:r>
              <a:rPr lang="en-US"/>
              <a:t>Click to edit Master title style</a:t>
            </a:r>
            <a:endParaRPr lang="en-GB"/>
          </a:p>
        </p:txBody>
      </p:sp>
      <p:sp>
        <p:nvSpPr>
          <p:cNvPr id="57" name="Content Placeholder 55">
            <a:extLst>
              <a:ext uri="{FF2B5EF4-FFF2-40B4-BE49-F238E27FC236}">
                <a16:creationId xmlns:a16="http://schemas.microsoft.com/office/drawing/2014/main" id="{8FF46F25-EA43-4279-9B94-B3B579DF7F23}"/>
              </a:ext>
            </a:extLst>
          </p:cNvPr>
          <p:cNvSpPr>
            <a:spLocks noGrp="1"/>
          </p:cNvSpPr>
          <p:nvPr>
            <p:ph sz="quarter" idx="17"/>
          </p:nvPr>
        </p:nvSpPr>
        <p:spPr>
          <a:xfrm>
            <a:off x="2514625" y="5066451"/>
            <a:ext cx="1837730" cy="3283656"/>
          </a:xfrm>
          <a:prstGeom prst="rect">
            <a:avLst/>
          </a:prstGeom>
        </p:spPr>
        <p:txBody>
          <a:bodyPr/>
          <a:lstStyle>
            <a:lvl1pPr marL="0" indent="0">
              <a:buNone/>
              <a:defRPr lang="en-US" sz="619" kern="1200" dirty="0" smtClean="0">
                <a:solidFill>
                  <a:schemeClr val="tx1"/>
                </a:solidFill>
                <a:latin typeface="+mn-lt"/>
                <a:ea typeface="Source Sans Pro" charset="0"/>
                <a:cs typeface="Source Sans Pro" charset="0"/>
              </a:defRPr>
            </a:lvl1pPr>
            <a:lvl2pPr marL="192876" indent="0">
              <a:buNone/>
              <a:defRPr lang="en-US" sz="619" kern="1200" dirty="0" smtClean="0">
                <a:solidFill>
                  <a:schemeClr val="tx1"/>
                </a:solidFill>
                <a:latin typeface="+mn-lt"/>
                <a:ea typeface="Source Sans Pro" charset="0"/>
                <a:cs typeface="Source Sans Pro" charset="0"/>
              </a:defRPr>
            </a:lvl2pPr>
            <a:lvl3pPr marL="385752" indent="0">
              <a:buNone/>
              <a:defRPr lang="en-US" sz="619" kern="1200" dirty="0" smtClean="0">
                <a:solidFill>
                  <a:schemeClr val="tx1"/>
                </a:solidFill>
                <a:latin typeface="+mn-lt"/>
                <a:ea typeface="Source Sans Pro" charset="0"/>
                <a:cs typeface="Source Sans Pro" charset="0"/>
              </a:defRPr>
            </a:lvl3pPr>
            <a:lvl4pPr marL="578629" indent="0">
              <a:buNone/>
              <a:defRPr lang="en-US" sz="619" kern="1200" dirty="0" smtClean="0">
                <a:solidFill>
                  <a:schemeClr val="tx1"/>
                </a:solidFill>
                <a:latin typeface="+mn-lt"/>
                <a:ea typeface="Source Sans Pro" charset="0"/>
                <a:cs typeface="Source Sans Pro" charset="0"/>
              </a:defRPr>
            </a:lvl4pPr>
            <a:lvl5pPr marL="771505" indent="0">
              <a:buNone/>
              <a:defRPr lang="en-GB" sz="619" kern="1200" dirty="0">
                <a:solidFill>
                  <a:schemeClr val="tx1"/>
                </a:solidFill>
                <a:latin typeface="+mn-lt"/>
                <a:ea typeface="Source Sans Pro" charset="0"/>
                <a:cs typeface="Source Sans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8" name="Content Placeholder 55">
            <a:extLst>
              <a:ext uri="{FF2B5EF4-FFF2-40B4-BE49-F238E27FC236}">
                <a16:creationId xmlns:a16="http://schemas.microsoft.com/office/drawing/2014/main" id="{96B8683A-643B-4E96-969B-7D0A81212E3B}"/>
              </a:ext>
            </a:extLst>
          </p:cNvPr>
          <p:cNvSpPr>
            <a:spLocks noGrp="1"/>
          </p:cNvSpPr>
          <p:nvPr>
            <p:ph sz="quarter" idx="18"/>
          </p:nvPr>
        </p:nvSpPr>
        <p:spPr>
          <a:xfrm>
            <a:off x="4734521" y="5066451"/>
            <a:ext cx="1837730" cy="3283656"/>
          </a:xfrm>
          <a:prstGeom prst="rect">
            <a:avLst/>
          </a:prstGeom>
        </p:spPr>
        <p:txBody>
          <a:bodyPr/>
          <a:lstStyle>
            <a:lvl1pPr marL="0" indent="0">
              <a:buNone/>
              <a:defRPr lang="en-US" sz="619" kern="1200" dirty="0" smtClean="0">
                <a:solidFill>
                  <a:schemeClr val="tx1"/>
                </a:solidFill>
                <a:latin typeface="+mn-lt"/>
                <a:ea typeface="Source Sans Pro" charset="0"/>
                <a:cs typeface="Source Sans Pro" charset="0"/>
              </a:defRPr>
            </a:lvl1pPr>
            <a:lvl2pPr marL="192876" indent="0">
              <a:buNone/>
              <a:defRPr lang="en-US" sz="619" kern="1200" dirty="0" smtClean="0">
                <a:solidFill>
                  <a:schemeClr val="tx1"/>
                </a:solidFill>
                <a:latin typeface="+mn-lt"/>
                <a:ea typeface="Source Sans Pro" charset="0"/>
                <a:cs typeface="Source Sans Pro" charset="0"/>
              </a:defRPr>
            </a:lvl2pPr>
            <a:lvl3pPr marL="385752" indent="0">
              <a:buNone/>
              <a:defRPr lang="en-US" sz="619" kern="1200" dirty="0" smtClean="0">
                <a:solidFill>
                  <a:schemeClr val="tx1"/>
                </a:solidFill>
                <a:latin typeface="+mn-lt"/>
                <a:ea typeface="Source Sans Pro" charset="0"/>
                <a:cs typeface="Source Sans Pro" charset="0"/>
              </a:defRPr>
            </a:lvl3pPr>
            <a:lvl4pPr marL="578629" indent="0">
              <a:buNone/>
              <a:defRPr lang="en-US" sz="619" kern="1200" dirty="0" smtClean="0">
                <a:solidFill>
                  <a:schemeClr val="tx1"/>
                </a:solidFill>
                <a:latin typeface="+mn-lt"/>
                <a:ea typeface="Source Sans Pro" charset="0"/>
                <a:cs typeface="Source Sans Pro" charset="0"/>
              </a:defRPr>
            </a:lvl4pPr>
            <a:lvl5pPr marL="771505" indent="0">
              <a:buNone/>
              <a:defRPr lang="en-GB" sz="619" kern="1200" dirty="0">
                <a:solidFill>
                  <a:schemeClr val="tx1"/>
                </a:solidFill>
                <a:latin typeface="+mn-lt"/>
                <a:ea typeface="Source Sans Pro" charset="0"/>
                <a:cs typeface="Source Sans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1" name="Content Placeholder 55">
            <a:extLst>
              <a:ext uri="{FF2B5EF4-FFF2-40B4-BE49-F238E27FC236}">
                <a16:creationId xmlns:a16="http://schemas.microsoft.com/office/drawing/2014/main" id="{F44E0EF7-65CE-4016-87AC-5455D54607EA}"/>
              </a:ext>
            </a:extLst>
          </p:cNvPr>
          <p:cNvSpPr>
            <a:spLocks noGrp="1"/>
          </p:cNvSpPr>
          <p:nvPr>
            <p:ph sz="quarter" idx="20"/>
          </p:nvPr>
        </p:nvSpPr>
        <p:spPr>
          <a:xfrm>
            <a:off x="2514600" y="4181960"/>
            <a:ext cx="1837730" cy="586147"/>
          </a:xfrm>
          <a:prstGeom prst="rect">
            <a:avLst/>
          </a:prstGeom>
        </p:spPr>
        <p:txBody>
          <a:bodyPr/>
          <a:lstStyle>
            <a:lvl1pPr marL="0" indent="0">
              <a:buNone/>
              <a:defRPr lang="en-US" sz="788" b="0" i="0" spc="113" dirty="0" smtClean="0">
                <a:ea typeface="Source Sans Pro Black" charset="0"/>
                <a:cs typeface="Source Sans Pro Black" charset="0"/>
              </a:defRPr>
            </a:lvl1pPr>
            <a:lvl2pPr marL="192876" indent="0">
              <a:buNone/>
              <a:defRPr lang="en-US" sz="619" dirty="0" smtClean="0">
                <a:solidFill>
                  <a:schemeClr val="tx1">
                    <a:alpha val="60000"/>
                  </a:schemeClr>
                </a:solidFill>
                <a:ea typeface="Source Sans Pro" charset="0"/>
                <a:cs typeface="Source Sans Pro" charset="0"/>
              </a:defRPr>
            </a:lvl2pPr>
            <a:lvl3pPr marL="385752" indent="0">
              <a:buNone/>
              <a:defRPr lang="en-US" sz="619" dirty="0" smtClean="0">
                <a:solidFill>
                  <a:schemeClr val="tx1">
                    <a:alpha val="60000"/>
                  </a:schemeClr>
                </a:solidFill>
                <a:ea typeface="Source Sans Pro" charset="0"/>
                <a:cs typeface="Source Sans Pro" charset="0"/>
              </a:defRPr>
            </a:lvl3pPr>
            <a:lvl4pPr marL="578629" indent="0">
              <a:buNone/>
              <a:defRPr lang="en-US" sz="619" dirty="0" smtClean="0">
                <a:solidFill>
                  <a:schemeClr val="tx1">
                    <a:alpha val="60000"/>
                  </a:schemeClr>
                </a:solidFill>
                <a:ea typeface="Source Sans Pro" charset="0"/>
                <a:cs typeface="Source Sans Pro" charset="0"/>
              </a:defRPr>
            </a:lvl4pPr>
            <a:lvl5pPr marL="771505" indent="0">
              <a:buNone/>
              <a:defRPr lang="en-GB" sz="619" dirty="0">
                <a:solidFill>
                  <a:schemeClr val="tx1">
                    <a:alpha val="60000"/>
                  </a:schemeClr>
                </a:solidFill>
                <a:ea typeface="Source Sans Pro" charset="0"/>
                <a:cs typeface="Source Sans Pro" charset="0"/>
              </a:defRPr>
            </a:lvl5pPr>
          </a:lstStyle>
          <a:p>
            <a:pPr marL="96438" lvl="0" indent="-96438" algn="ctr" defTabSz="514350">
              <a:spcBef>
                <a:spcPct val="0"/>
              </a:spcBef>
            </a:pPr>
            <a:r>
              <a:rPr lang="en-US"/>
              <a:t>Click to edit Master text styles</a:t>
            </a:r>
          </a:p>
          <a:p>
            <a:pPr marL="96438" lvl="1" indent="-96438" algn="ctr" defTabSz="514350">
              <a:spcBef>
                <a:spcPct val="0"/>
              </a:spcBef>
            </a:pPr>
            <a:r>
              <a:rPr lang="en-US"/>
              <a:t>Second level</a:t>
            </a:r>
          </a:p>
          <a:p>
            <a:pPr marL="96438" lvl="2" indent="-96438" algn="ctr" defTabSz="514350">
              <a:spcBef>
                <a:spcPct val="0"/>
              </a:spcBef>
            </a:pPr>
            <a:r>
              <a:rPr lang="en-US"/>
              <a:t>Third level</a:t>
            </a:r>
          </a:p>
          <a:p>
            <a:pPr marL="96438" lvl="3" indent="-96438" algn="ctr" defTabSz="514350">
              <a:spcBef>
                <a:spcPct val="0"/>
              </a:spcBef>
            </a:pPr>
            <a:r>
              <a:rPr lang="en-US"/>
              <a:t>Fourth level</a:t>
            </a:r>
          </a:p>
          <a:p>
            <a:pPr marL="96438" lvl="4" indent="-96438" algn="ctr" defTabSz="514350">
              <a:spcBef>
                <a:spcPct val="0"/>
              </a:spcBef>
            </a:pPr>
            <a:r>
              <a:rPr lang="en-US"/>
              <a:t>Fifth level</a:t>
            </a:r>
            <a:endParaRPr lang="en-GB"/>
          </a:p>
        </p:txBody>
      </p:sp>
      <p:sp>
        <p:nvSpPr>
          <p:cNvPr id="62" name="Content Placeholder 55">
            <a:extLst>
              <a:ext uri="{FF2B5EF4-FFF2-40B4-BE49-F238E27FC236}">
                <a16:creationId xmlns:a16="http://schemas.microsoft.com/office/drawing/2014/main" id="{7D947D43-1518-49DB-969A-108A4ED7104F}"/>
              </a:ext>
            </a:extLst>
          </p:cNvPr>
          <p:cNvSpPr>
            <a:spLocks noGrp="1"/>
          </p:cNvSpPr>
          <p:nvPr>
            <p:ph sz="quarter" idx="21"/>
          </p:nvPr>
        </p:nvSpPr>
        <p:spPr>
          <a:xfrm>
            <a:off x="4735189" y="4181960"/>
            <a:ext cx="1837730" cy="586147"/>
          </a:xfrm>
          <a:prstGeom prst="rect">
            <a:avLst/>
          </a:prstGeom>
        </p:spPr>
        <p:txBody>
          <a:bodyPr/>
          <a:lstStyle>
            <a:lvl1pPr marL="0" indent="0">
              <a:buNone/>
              <a:defRPr lang="en-US" sz="788" b="0" i="0" spc="113" dirty="0" smtClean="0">
                <a:ea typeface="Source Sans Pro Black" charset="0"/>
                <a:cs typeface="Source Sans Pro Black" charset="0"/>
              </a:defRPr>
            </a:lvl1pPr>
            <a:lvl2pPr marL="192876" indent="0">
              <a:buNone/>
              <a:defRPr lang="en-US" sz="619" dirty="0" smtClean="0">
                <a:solidFill>
                  <a:schemeClr val="tx1">
                    <a:alpha val="60000"/>
                  </a:schemeClr>
                </a:solidFill>
                <a:ea typeface="Source Sans Pro" charset="0"/>
                <a:cs typeface="Source Sans Pro" charset="0"/>
              </a:defRPr>
            </a:lvl2pPr>
            <a:lvl3pPr marL="385752" indent="0">
              <a:buNone/>
              <a:defRPr lang="en-US" sz="619" dirty="0" smtClean="0">
                <a:solidFill>
                  <a:schemeClr val="tx1">
                    <a:alpha val="60000"/>
                  </a:schemeClr>
                </a:solidFill>
                <a:ea typeface="Source Sans Pro" charset="0"/>
                <a:cs typeface="Source Sans Pro" charset="0"/>
              </a:defRPr>
            </a:lvl3pPr>
            <a:lvl4pPr marL="578629" indent="0">
              <a:buNone/>
              <a:defRPr lang="en-US" sz="619" dirty="0" smtClean="0">
                <a:solidFill>
                  <a:schemeClr val="tx1">
                    <a:alpha val="60000"/>
                  </a:schemeClr>
                </a:solidFill>
                <a:ea typeface="Source Sans Pro" charset="0"/>
                <a:cs typeface="Source Sans Pro" charset="0"/>
              </a:defRPr>
            </a:lvl4pPr>
            <a:lvl5pPr marL="771505" indent="0">
              <a:buNone/>
              <a:defRPr lang="en-GB" sz="619" dirty="0">
                <a:solidFill>
                  <a:schemeClr val="tx1">
                    <a:alpha val="60000"/>
                  </a:schemeClr>
                </a:solidFill>
                <a:ea typeface="Source Sans Pro" charset="0"/>
                <a:cs typeface="Source Sans Pro" charset="0"/>
              </a:defRPr>
            </a:lvl5pPr>
          </a:lstStyle>
          <a:p>
            <a:pPr marL="96438" lvl="0" indent="-96438" algn="ctr" defTabSz="514350">
              <a:spcBef>
                <a:spcPct val="0"/>
              </a:spcBef>
            </a:pPr>
            <a:r>
              <a:rPr lang="en-US"/>
              <a:t>Click to edit Master text styles</a:t>
            </a:r>
          </a:p>
          <a:p>
            <a:pPr marL="96438" lvl="1" indent="-96438" algn="ctr" defTabSz="514350">
              <a:spcBef>
                <a:spcPct val="0"/>
              </a:spcBef>
            </a:pPr>
            <a:r>
              <a:rPr lang="en-US"/>
              <a:t>Second level</a:t>
            </a:r>
          </a:p>
          <a:p>
            <a:pPr marL="96438" lvl="2" indent="-96438" algn="ctr" defTabSz="514350">
              <a:spcBef>
                <a:spcPct val="0"/>
              </a:spcBef>
            </a:pPr>
            <a:r>
              <a:rPr lang="en-US"/>
              <a:t>Third level</a:t>
            </a:r>
          </a:p>
          <a:p>
            <a:pPr marL="96438" lvl="3" indent="-96438" algn="ctr" defTabSz="514350">
              <a:spcBef>
                <a:spcPct val="0"/>
              </a:spcBef>
            </a:pPr>
            <a:r>
              <a:rPr lang="en-US"/>
              <a:t>Fourth level</a:t>
            </a:r>
          </a:p>
          <a:p>
            <a:pPr marL="96438" lvl="4" indent="-96438" algn="ctr" defTabSz="514350">
              <a:spcBef>
                <a:spcPct val="0"/>
              </a:spcBef>
            </a:pPr>
            <a:r>
              <a:rPr lang="en-US"/>
              <a:t>Fifth level</a:t>
            </a:r>
            <a:endParaRPr lang="en-GB"/>
          </a:p>
        </p:txBody>
      </p:sp>
      <p:sp>
        <p:nvSpPr>
          <p:cNvPr id="63" name="Content Placeholder 55">
            <a:extLst>
              <a:ext uri="{FF2B5EF4-FFF2-40B4-BE49-F238E27FC236}">
                <a16:creationId xmlns:a16="http://schemas.microsoft.com/office/drawing/2014/main" id="{C4C65B67-9ACD-45D2-9577-E048EDC6B6E6}"/>
              </a:ext>
            </a:extLst>
          </p:cNvPr>
          <p:cNvSpPr>
            <a:spLocks noGrp="1"/>
          </p:cNvSpPr>
          <p:nvPr>
            <p:ph sz="quarter" idx="22"/>
          </p:nvPr>
        </p:nvSpPr>
        <p:spPr>
          <a:xfrm>
            <a:off x="1079739" y="2917928"/>
            <a:ext cx="972108" cy="841530"/>
          </a:xfrm>
          <a:prstGeom prst="rect">
            <a:avLst/>
          </a:prstGeom>
        </p:spPr>
        <p:txBody>
          <a:bodyPr/>
          <a:lstStyle>
            <a:lvl1pPr marL="0" algn="r" defTabSz="514350" rtl="0" eaLnBrk="1" latinLnBrk="0" hangingPunct="1">
              <a:lnSpc>
                <a:spcPct val="90000"/>
              </a:lnSpc>
              <a:spcBef>
                <a:spcPct val="0"/>
              </a:spcBef>
              <a:buNone/>
              <a:defRPr lang="en-GB" sz="1013" b="0" i="0" kern="1200" spc="225" dirty="0">
                <a:solidFill>
                  <a:schemeClr val="bg1"/>
                </a:solidFill>
                <a:latin typeface="+mn-lt"/>
                <a:ea typeface="Source Sans Pro Black" charset="0"/>
                <a:cs typeface="Source Sans Pro Black" charset="0"/>
              </a:defRPr>
            </a:lvl1pPr>
            <a:lvl2pPr marL="0" algn="r" defTabSz="514350" rtl="0" eaLnBrk="1" latinLnBrk="0" hangingPunct="1">
              <a:lnSpc>
                <a:spcPct val="90000"/>
              </a:lnSpc>
              <a:spcBef>
                <a:spcPct val="0"/>
              </a:spcBef>
              <a:buNone/>
              <a:defRPr lang="en-US" sz="1013" b="0" i="0" kern="1200" spc="225" dirty="0" smtClean="0">
                <a:solidFill>
                  <a:schemeClr val="bg1"/>
                </a:solidFill>
                <a:latin typeface="+mn-lt"/>
                <a:ea typeface="Source Sans Pro Black" charset="0"/>
                <a:cs typeface="Source Sans Pro Black" charset="0"/>
              </a:defRPr>
            </a:lvl2pPr>
            <a:lvl3pPr marL="0" algn="r" defTabSz="514350" rtl="0" eaLnBrk="1" latinLnBrk="0" hangingPunct="1">
              <a:lnSpc>
                <a:spcPct val="90000"/>
              </a:lnSpc>
              <a:spcBef>
                <a:spcPct val="0"/>
              </a:spcBef>
              <a:buNone/>
              <a:defRPr lang="en-US" sz="1013" b="0" i="0" kern="1200" spc="225" dirty="0" smtClean="0">
                <a:solidFill>
                  <a:schemeClr val="bg1"/>
                </a:solidFill>
                <a:latin typeface="+mn-lt"/>
                <a:ea typeface="Source Sans Pro Black" charset="0"/>
                <a:cs typeface="Source Sans Pro Black" charset="0"/>
              </a:defRPr>
            </a:lvl3pPr>
            <a:lvl4pPr marL="0" algn="r" defTabSz="514350" rtl="0" eaLnBrk="1" latinLnBrk="0" hangingPunct="1">
              <a:lnSpc>
                <a:spcPct val="90000"/>
              </a:lnSpc>
              <a:spcBef>
                <a:spcPct val="0"/>
              </a:spcBef>
              <a:buNone/>
              <a:defRPr lang="en-US" sz="1013" b="0" i="0" kern="1200" spc="225" dirty="0" smtClean="0">
                <a:solidFill>
                  <a:schemeClr val="bg1"/>
                </a:solidFill>
                <a:latin typeface="+mn-lt"/>
                <a:ea typeface="Source Sans Pro Black" charset="0"/>
                <a:cs typeface="Source Sans Pro Black" charset="0"/>
              </a:defRPr>
            </a:lvl4pPr>
            <a:lvl5pPr marL="0" algn="r" defTabSz="514350" rtl="0" eaLnBrk="1" latinLnBrk="0" hangingPunct="1">
              <a:lnSpc>
                <a:spcPct val="90000"/>
              </a:lnSpc>
              <a:spcBef>
                <a:spcPct val="0"/>
              </a:spcBef>
              <a:buNone/>
              <a:defRPr lang="en-GB" sz="1013" b="0" i="0" kern="1200" spc="225" dirty="0">
                <a:solidFill>
                  <a:schemeClr val="bg1"/>
                </a:solidFill>
                <a:latin typeface="+mn-lt"/>
                <a:ea typeface="Source Sans Pro Black" charset="0"/>
                <a:cs typeface="Source Sans Pro Black" charset="0"/>
              </a:defRPr>
            </a:lvl5pPr>
          </a:lstStyle>
          <a:p>
            <a:pPr marL="0" lvl="0" indent="0" algn="ctr" defTabSz="514350">
              <a:spcBef>
                <a:spcPct val="0"/>
              </a:spcBef>
              <a:buNone/>
            </a:pPr>
            <a:r>
              <a:rPr lang="en-US"/>
              <a:t>Click to edit Master text styles</a:t>
            </a:r>
          </a:p>
        </p:txBody>
      </p:sp>
      <p:sp>
        <p:nvSpPr>
          <p:cNvPr id="64" name="Content Placeholder 55">
            <a:extLst>
              <a:ext uri="{FF2B5EF4-FFF2-40B4-BE49-F238E27FC236}">
                <a16:creationId xmlns:a16="http://schemas.microsoft.com/office/drawing/2014/main" id="{5A0A77B5-081F-4388-A956-1A2B09423B42}"/>
              </a:ext>
            </a:extLst>
          </p:cNvPr>
          <p:cNvSpPr>
            <a:spLocks noGrp="1"/>
          </p:cNvSpPr>
          <p:nvPr>
            <p:ph sz="quarter" idx="23"/>
          </p:nvPr>
        </p:nvSpPr>
        <p:spPr>
          <a:xfrm>
            <a:off x="3307487" y="2917928"/>
            <a:ext cx="972108" cy="841530"/>
          </a:xfrm>
          <a:prstGeom prst="rect">
            <a:avLst/>
          </a:prstGeom>
        </p:spPr>
        <p:txBody>
          <a:bodyPr/>
          <a:lstStyle>
            <a:lvl1pPr marL="0" algn="r" defTabSz="514350" rtl="0" eaLnBrk="1" latinLnBrk="0" hangingPunct="1">
              <a:lnSpc>
                <a:spcPct val="90000"/>
              </a:lnSpc>
              <a:spcBef>
                <a:spcPct val="0"/>
              </a:spcBef>
              <a:buNone/>
              <a:defRPr lang="en-GB" sz="1013" b="0" i="0" kern="1200" spc="225" dirty="0">
                <a:solidFill>
                  <a:schemeClr val="bg1"/>
                </a:solidFill>
                <a:latin typeface="+mn-lt"/>
                <a:ea typeface="Source Sans Pro Black" charset="0"/>
                <a:cs typeface="Source Sans Pro Black" charset="0"/>
              </a:defRPr>
            </a:lvl1pPr>
            <a:lvl2pPr marL="0" algn="r" defTabSz="514350" rtl="0" eaLnBrk="1" latinLnBrk="0" hangingPunct="1">
              <a:lnSpc>
                <a:spcPct val="90000"/>
              </a:lnSpc>
              <a:spcBef>
                <a:spcPct val="0"/>
              </a:spcBef>
              <a:buNone/>
              <a:defRPr lang="en-US" sz="1013" b="0" i="0" kern="1200" spc="225" dirty="0" smtClean="0">
                <a:solidFill>
                  <a:schemeClr val="bg1"/>
                </a:solidFill>
                <a:latin typeface="+mn-lt"/>
                <a:ea typeface="Source Sans Pro Black" charset="0"/>
                <a:cs typeface="Source Sans Pro Black" charset="0"/>
              </a:defRPr>
            </a:lvl2pPr>
            <a:lvl3pPr marL="0" algn="r" defTabSz="514350" rtl="0" eaLnBrk="1" latinLnBrk="0" hangingPunct="1">
              <a:lnSpc>
                <a:spcPct val="90000"/>
              </a:lnSpc>
              <a:spcBef>
                <a:spcPct val="0"/>
              </a:spcBef>
              <a:buNone/>
              <a:defRPr lang="en-US" sz="1013" b="0" i="0" kern="1200" spc="225" dirty="0" smtClean="0">
                <a:solidFill>
                  <a:schemeClr val="bg1"/>
                </a:solidFill>
                <a:latin typeface="+mn-lt"/>
                <a:ea typeface="Source Sans Pro Black" charset="0"/>
                <a:cs typeface="Source Sans Pro Black" charset="0"/>
              </a:defRPr>
            </a:lvl3pPr>
            <a:lvl4pPr marL="0" algn="r" defTabSz="514350" rtl="0" eaLnBrk="1" latinLnBrk="0" hangingPunct="1">
              <a:lnSpc>
                <a:spcPct val="90000"/>
              </a:lnSpc>
              <a:spcBef>
                <a:spcPct val="0"/>
              </a:spcBef>
              <a:buNone/>
              <a:defRPr lang="en-US" sz="1013" b="0" i="0" kern="1200" spc="225" dirty="0" smtClean="0">
                <a:solidFill>
                  <a:schemeClr val="bg1"/>
                </a:solidFill>
                <a:latin typeface="+mn-lt"/>
                <a:ea typeface="Source Sans Pro Black" charset="0"/>
                <a:cs typeface="Source Sans Pro Black" charset="0"/>
              </a:defRPr>
            </a:lvl4pPr>
            <a:lvl5pPr marL="0" algn="r" defTabSz="514350" rtl="0" eaLnBrk="1" latinLnBrk="0" hangingPunct="1">
              <a:lnSpc>
                <a:spcPct val="90000"/>
              </a:lnSpc>
              <a:spcBef>
                <a:spcPct val="0"/>
              </a:spcBef>
              <a:buNone/>
              <a:defRPr lang="en-GB" sz="1013" b="0" i="0" kern="1200" spc="225" dirty="0">
                <a:solidFill>
                  <a:schemeClr val="bg1"/>
                </a:solidFill>
                <a:latin typeface="+mn-lt"/>
                <a:ea typeface="Source Sans Pro Black" charset="0"/>
                <a:cs typeface="Source Sans Pro Black" charset="0"/>
              </a:defRPr>
            </a:lvl5pPr>
          </a:lstStyle>
          <a:p>
            <a:pPr marL="0" lvl="0" indent="0" algn="ctr" defTabSz="514350">
              <a:spcBef>
                <a:spcPct val="0"/>
              </a:spcBef>
              <a:buNone/>
            </a:pPr>
            <a:r>
              <a:rPr lang="en-US"/>
              <a:t>Click to edit Master text styles</a:t>
            </a:r>
          </a:p>
        </p:txBody>
      </p:sp>
      <p:sp>
        <p:nvSpPr>
          <p:cNvPr id="65" name="Content Placeholder 55">
            <a:extLst>
              <a:ext uri="{FF2B5EF4-FFF2-40B4-BE49-F238E27FC236}">
                <a16:creationId xmlns:a16="http://schemas.microsoft.com/office/drawing/2014/main" id="{BF903350-2CF6-491D-905C-71C765BBAC9D}"/>
              </a:ext>
            </a:extLst>
          </p:cNvPr>
          <p:cNvSpPr>
            <a:spLocks noGrp="1"/>
          </p:cNvSpPr>
          <p:nvPr>
            <p:ph sz="quarter" idx="24"/>
          </p:nvPr>
        </p:nvSpPr>
        <p:spPr>
          <a:xfrm>
            <a:off x="5535234" y="2917928"/>
            <a:ext cx="972108" cy="841530"/>
          </a:xfrm>
          <a:prstGeom prst="rect">
            <a:avLst/>
          </a:prstGeom>
        </p:spPr>
        <p:txBody>
          <a:bodyPr/>
          <a:lstStyle>
            <a:lvl1pPr marL="0" algn="r" defTabSz="514350" rtl="0" eaLnBrk="1" latinLnBrk="0" hangingPunct="1">
              <a:lnSpc>
                <a:spcPct val="90000"/>
              </a:lnSpc>
              <a:spcBef>
                <a:spcPct val="0"/>
              </a:spcBef>
              <a:buNone/>
              <a:defRPr lang="en-GB" sz="1013" b="0" i="0" kern="1200" spc="225" dirty="0">
                <a:solidFill>
                  <a:schemeClr val="bg1"/>
                </a:solidFill>
                <a:latin typeface="+mn-lt"/>
                <a:ea typeface="Source Sans Pro Black" charset="0"/>
                <a:cs typeface="Source Sans Pro Black" charset="0"/>
              </a:defRPr>
            </a:lvl1pPr>
            <a:lvl2pPr marL="0" algn="r" defTabSz="514350" rtl="0" eaLnBrk="1" latinLnBrk="0" hangingPunct="1">
              <a:lnSpc>
                <a:spcPct val="90000"/>
              </a:lnSpc>
              <a:spcBef>
                <a:spcPct val="0"/>
              </a:spcBef>
              <a:buNone/>
              <a:defRPr lang="en-US" sz="1013" b="0" i="0" kern="1200" spc="225" dirty="0" smtClean="0">
                <a:solidFill>
                  <a:schemeClr val="bg1"/>
                </a:solidFill>
                <a:latin typeface="+mn-lt"/>
                <a:ea typeface="Source Sans Pro Black" charset="0"/>
                <a:cs typeface="Source Sans Pro Black" charset="0"/>
              </a:defRPr>
            </a:lvl2pPr>
            <a:lvl3pPr marL="0" algn="r" defTabSz="514350" rtl="0" eaLnBrk="1" latinLnBrk="0" hangingPunct="1">
              <a:lnSpc>
                <a:spcPct val="90000"/>
              </a:lnSpc>
              <a:spcBef>
                <a:spcPct val="0"/>
              </a:spcBef>
              <a:buNone/>
              <a:defRPr lang="en-US" sz="1013" b="0" i="0" kern="1200" spc="225" dirty="0" smtClean="0">
                <a:solidFill>
                  <a:schemeClr val="bg1"/>
                </a:solidFill>
                <a:latin typeface="+mn-lt"/>
                <a:ea typeface="Source Sans Pro Black" charset="0"/>
                <a:cs typeface="Source Sans Pro Black" charset="0"/>
              </a:defRPr>
            </a:lvl3pPr>
            <a:lvl4pPr marL="0" algn="r" defTabSz="514350" rtl="0" eaLnBrk="1" latinLnBrk="0" hangingPunct="1">
              <a:lnSpc>
                <a:spcPct val="90000"/>
              </a:lnSpc>
              <a:spcBef>
                <a:spcPct val="0"/>
              </a:spcBef>
              <a:buNone/>
              <a:defRPr lang="en-US" sz="1013" b="0" i="0" kern="1200" spc="225" dirty="0" smtClean="0">
                <a:solidFill>
                  <a:schemeClr val="bg1"/>
                </a:solidFill>
                <a:latin typeface="+mn-lt"/>
                <a:ea typeface="Source Sans Pro Black" charset="0"/>
                <a:cs typeface="Source Sans Pro Black" charset="0"/>
              </a:defRPr>
            </a:lvl4pPr>
            <a:lvl5pPr marL="0" algn="r" defTabSz="514350" rtl="0" eaLnBrk="1" latinLnBrk="0" hangingPunct="1">
              <a:lnSpc>
                <a:spcPct val="90000"/>
              </a:lnSpc>
              <a:spcBef>
                <a:spcPct val="0"/>
              </a:spcBef>
              <a:buNone/>
              <a:defRPr lang="en-GB" sz="1013" b="0" i="0" kern="1200" spc="225" dirty="0">
                <a:solidFill>
                  <a:schemeClr val="bg1"/>
                </a:solidFill>
                <a:latin typeface="+mn-lt"/>
                <a:ea typeface="Source Sans Pro Black" charset="0"/>
                <a:cs typeface="Source Sans Pro Black" charset="0"/>
              </a:defRPr>
            </a:lvl5pPr>
          </a:lstStyle>
          <a:p>
            <a:pPr marL="0" lvl="0" indent="0" algn="ctr" defTabSz="514350">
              <a:spcBef>
                <a:spcPct val="0"/>
              </a:spcBef>
              <a:buNone/>
            </a:pPr>
            <a:r>
              <a:rPr lang="en-US"/>
              <a:t>Click to edit Master text styles</a:t>
            </a:r>
          </a:p>
        </p:txBody>
      </p:sp>
    </p:spTree>
    <p:extLst>
      <p:ext uri="{BB962C8B-B14F-4D97-AF65-F5344CB8AC3E}">
        <p14:creationId xmlns:p14="http://schemas.microsoft.com/office/powerpoint/2010/main" val="2964125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ingle Image Layout">
    <p:spTree>
      <p:nvGrpSpPr>
        <p:cNvPr id="1" name=""/>
        <p:cNvGrpSpPr/>
        <p:nvPr/>
      </p:nvGrpSpPr>
      <p:grpSpPr>
        <a:xfrm>
          <a:off x="0" y="0"/>
          <a:ext cx="0" cy="0"/>
          <a:chOff x="0" y="0"/>
          <a:chExt cx="0" cy="0"/>
        </a:xfrm>
      </p:grpSpPr>
      <p:sp>
        <p:nvSpPr>
          <p:cNvPr id="3" name="Picture Placeholder 3"/>
          <p:cNvSpPr>
            <a:spLocks noGrp="1"/>
          </p:cNvSpPr>
          <p:nvPr>
            <p:ph type="pic" sz="quarter" idx="11"/>
          </p:nvPr>
        </p:nvSpPr>
        <p:spPr>
          <a:xfrm>
            <a:off x="1119297" y="3836615"/>
            <a:ext cx="1427960" cy="3543098"/>
          </a:xfrm>
          <a:prstGeom prst="rect">
            <a:avLst/>
          </a:prstGeom>
          <a:pattFill prst="pct5">
            <a:fgClr>
              <a:schemeClr val="tx1"/>
            </a:fgClr>
            <a:bgClr>
              <a:schemeClr val="bg1"/>
            </a:bgClr>
          </a:pattFill>
        </p:spPr>
        <p:txBody>
          <a:bodyPr/>
          <a:lstStyle/>
          <a:p>
            <a:r>
              <a:rPr lang="en-US"/>
              <a:t>Click icon to add picture</a:t>
            </a:r>
            <a:endParaRPr lang="id-ID"/>
          </a:p>
        </p:txBody>
      </p:sp>
      <p:sp>
        <p:nvSpPr>
          <p:cNvPr id="4" name="Slide Number Placeholder 1">
            <a:extLst>
              <a:ext uri="{FF2B5EF4-FFF2-40B4-BE49-F238E27FC236}">
                <a16:creationId xmlns:a16="http://schemas.microsoft.com/office/drawing/2014/main" id="{4555DA9A-2C03-4F46-BB27-AED512E58E83}"/>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1709811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 Team Member">
    <p:spTree>
      <p:nvGrpSpPr>
        <p:cNvPr id="1" name=""/>
        <p:cNvGrpSpPr/>
        <p:nvPr/>
      </p:nvGrpSpPr>
      <p:grpSpPr>
        <a:xfrm>
          <a:off x="0" y="0"/>
          <a:ext cx="0" cy="0"/>
          <a:chOff x="0" y="0"/>
          <a:chExt cx="0" cy="0"/>
        </a:xfrm>
      </p:grpSpPr>
      <p:sp>
        <p:nvSpPr>
          <p:cNvPr id="3" name="Picture Placeholder 3"/>
          <p:cNvSpPr>
            <a:spLocks noGrp="1"/>
          </p:cNvSpPr>
          <p:nvPr>
            <p:ph type="pic" sz="quarter" idx="11"/>
          </p:nvPr>
        </p:nvSpPr>
        <p:spPr>
          <a:xfrm>
            <a:off x="572292" y="1362739"/>
            <a:ext cx="1305496" cy="3270547"/>
          </a:xfrm>
          <a:prstGeom prst="rect">
            <a:avLst/>
          </a:prstGeom>
          <a:pattFill prst="pct5">
            <a:fgClr>
              <a:schemeClr val="tx1"/>
            </a:fgClr>
            <a:bgClr>
              <a:schemeClr val="bg1"/>
            </a:bgClr>
          </a:pattFill>
        </p:spPr>
        <p:txBody>
          <a:bodyPr/>
          <a:lstStyle/>
          <a:p>
            <a:r>
              <a:rPr lang="en-US"/>
              <a:t>Click icon to add picture</a:t>
            </a:r>
            <a:endParaRPr lang="id-ID"/>
          </a:p>
        </p:txBody>
      </p:sp>
      <p:sp>
        <p:nvSpPr>
          <p:cNvPr id="4" name="Picture Placeholder 3"/>
          <p:cNvSpPr>
            <a:spLocks noGrp="1"/>
          </p:cNvSpPr>
          <p:nvPr>
            <p:ph type="pic" sz="quarter" idx="12"/>
          </p:nvPr>
        </p:nvSpPr>
        <p:spPr>
          <a:xfrm>
            <a:off x="2054111" y="1362739"/>
            <a:ext cx="1305496" cy="3270547"/>
          </a:xfrm>
          <a:prstGeom prst="rect">
            <a:avLst/>
          </a:prstGeom>
          <a:pattFill prst="pct5">
            <a:fgClr>
              <a:schemeClr val="tx1"/>
            </a:fgClr>
            <a:bgClr>
              <a:schemeClr val="bg1"/>
            </a:bgClr>
          </a:pattFill>
        </p:spPr>
        <p:txBody>
          <a:bodyPr/>
          <a:lstStyle/>
          <a:p>
            <a:r>
              <a:rPr lang="en-US"/>
              <a:t>Click icon to add picture</a:t>
            </a:r>
            <a:endParaRPr lang="id-ID"/>
          </a:p>
        </p:txBody>
      </p:sp>
      <p:sp>
        <p:nvSpPr>
          <p:cNvPr id="5" name="Picture Placeholder 3"/>
          <p:cNvSpPr>
            <a:spLocks noGrp="1"/>
          </p:cNvSpPr>
          <p:nvPr>
            <p:ph type="pic" sz="quarter" idx="13"/>
          </p:nvPr>
        </p:nvSpPr>
        <p:spPr>
          <a:xfrm>
            <a:off x="3535928" y="1362739"/>
            <a:ext cx="1305496" cy="3270547"/>
          </a:xfrm>
          <a:prstGeom prst="rect">
            <a:avLst/>
          </a:prstGeom>
          <a:pattFill prst="pct5">
            <a:fgClr>
              <a:schemeClr val="tx1"/>
            </a:fgClr>
            <a:bgClr>
              <a:schemeClr val="bg1"/>
            </a:bgClr>
          </a:pattFill>
        </p:spPr>
        <p:txBody>
          <a:bodyPr/>
          <a:lstStyle/>
          <a:p>
            <a:r>
              <a:rPr lang="en-US"/>
              <a:t>Click icon to add picture</a:t>
            </a:r>
            <a:endParaRPr lang="id-ID"/>
          </a:p>
        </p:txBody>
      </p:sp>
      <p:sp>
        <p:nvSpPr>
          <p:cNvPr id="6" name="Picture Placeholder 3"/>
          <p:cNvSpPr>
            <a:spLocks noGrp="1"/>
          </p:cNvSpPr>
          <p:nvPr>
            <p:ph type="pic" sz="quarter" idx="14"/>
          </p:nvPr>
        </p:nvSpPr>
        <p:spPr>
          <a:xfrm>
            <a:off x="5017748" y="1362739"/>
            <a:ext cx="1305496" cy="3270547"/>
          </a:xfrm>
          <a:prstGeom prst="rect">
            <a:avLst/>
          </a:prstGeom>
          <a:pattFill prst="pct5">
            <a:fgClr>
              <a:schemeClr val="tx1"/>
            </a:fgClr>
            <a:bgClr>
              <a:schemeClr val="bg1"/>
            </a:bgClr>
          </a:pattFill>
        </p:spPr>
        <p:txBody>
          <a:bodyPr/>
          <a:lstStyle/>
          <a:p>
            <a:r>
              <a:rPr lang="en-US"/>
              <a:t>Click icon to add picture</a:t>
            </a:r>
            <a:endParaRPr lang="id-ID"/>
          </a:p>
        </p:txBody>
      </p:sp>
      <p:sp>
        <p:nvSpPr>
          <p:cNvPr id="7" name="Slide Number Placeholder 1">
            <a:extLst>
              <a:ext uri="{FF2B5EF4-FFF2-40B4-BE49-F238E27FC236}">
                <a16:creationId xmlns:a16="http://schemas.microsoft.com/office/drawing/2014/main" id="{039A7CAB-BB79-4352-B69D-42FD9FF7BF01}"/>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4035321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ne Special Team">
    <p:spTree>
      <p:nvGrpSpPr>
        <p:cNvPr id="1" name=""/>
        <p:cNvGrpSpPr/>
        <p:nvPr/>
      </p:nvGrpSpPr>
      <p:grpSpPr>
        <a:xfrm>
          <a:off x="0" y="0"/>
          <a:ext cx="0" cy="0"/>
          <a:chOff x="0" y="0"/>
          <a:chExt cx="0" cy="0"/>
        </a:xfrm>
      </p:grpSpPr>
      <p:sp>
        <p:nvSpPr>
          <p:cNvPr id="3" name="Picture Placeholder 3"/>
          <p:cNvSpPr>
            <a:spLocks noGrp="1"/>
          </p:cNvSpPr>
          <p:nvPr>
            <p:ph type="pic" sz="quarter" idx="11"/>
          </p:nvPr>
        </p:nvSpPr>
        <p:spPr>
          <a:xfrm>
            <a:off x="939684" y="1413121"/>
            <a:ext cx="1208742" cy="3191068"/>
          </a:xfrm>
          <a:prstGeom prst="rect">
            <a:avLst/>
          </a:prstGeom>
          <a:pattFill prst="pct5">
            <a:fgClr>
              <a:schemeClr val="tx1"/>
            </a:fgClr>
            <a:bgClr>
              <a:schemeClr val="bg1"/>
            </a:bgClr>
          </a:pattFill>
        </p:spPr>
        <p:txBody>
          <a:bodyPr/>
          <a:lstStyle/>
          <a:p>
            <a:r>
              <a:rPr lang="en-US"/>
              <a:t>Click icon to add picture</a:t>
            </a:r>
            <a:endParaRPr lang="id-ID"/>
          </a:p>
        </p:txBody>
      </p:sp>
      <p:sp>
        <p:nvSpPr>
          <p:cNvPr id="4" name="Slide Number Placeholder 1">
            <a:extLst>
              <a:ext uri="{FF2B5EF4-FFF2-40B4-BE49-F238E27FC236}">
                <a16:creationId xmlns:a16="http://schemas.microsoft.com/office/drawing/2014/main" id="{589E43D1-F5EA-4BDF-A6D3-5F9DAF917508}"/>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1802422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ree Layout Sidebar Team">
    <p:spTree>
      <p:nvGrpSpPr>
        <p:cNvPr id="1" name=""/>
        <p:cNvGrpSpPr/>
        <p:nvPr/>
      </p:nvGrpSpPr>
      <p:grpSpPr>
        <a:xfrm>
          <a:off x="0" y="0"/>
          <a:ext cx="0" cy="0"/>
          <a:chOff x="0" y="0"/>
          <a:chExt cx="0" cy="0"/>
        </a:xfrm>
      </p:grpSpPr>
      <p:sp>
        <p:nvSpPr>
          <p:cNvPr id="3" name="Picture Placeholder 3"/>
          <p:cNvSpPr>
            <a:spLocks noGrp="1"/>
          </p:cNvSpPr>
          <p:nvPr>
            <p:ph type="pic" sz="quarter" idx="11"/>
          </p:nvPr>
        </p:nvSpPr>
        <p:spPr>
          <a:xfrm>
            <a:off x="3617570" y="1870155"/>
            <a:ext cx="668655" cy="1717040"/>
          </a:xfrm>
          <a:prstGeom prst="ellipse">
            <a:avLst/>
          </a:prstGeom>
          <a:pattFill prst="pct5">
            <a:fgClr>
              <a:schemeClr val="tx1"/>
            </a:fgClr>
            <a:bgClr>
              <a:schemeClr val="bg1"/>
            </a:bgClr>
          </a:pattFill>
        </p:spPr>
        <p:txBody>
          <a:bodyPr/>
          <a:lstStyle>
            <a:lvl1pPr>
              <a:defRPr sz="422"/>
            </a:lvl1pPr>
          </a:lstStyle>
          <a:p>
            <a:r>
              <a:rPr lang="en-US"/>
              <a:t>Click icon to add picture</a:t>
            </a:r>
            <a:endParaRPr lang="id-ID"/>
          </a:p>
        </p:txBody>
      </p:sp>
      <p:sp>
        <p:nvSpPr>
          <p:cNvPr id="4" name="Picture Placeholder 3"/>
          <p:cNvSpPr>
            <a:spLocks noGrp="1"/>
          </p:cNvSpPr>
          <p:nvPr>
            <p:ph type="pic" sz="quarter" idx="12"/>
          </p:nvPr>
        </p:nvSpPr>
        <p:spPr>
          <a:xfrm>
            <a:off x="3617570" y="4167929"/>
            <a:ext cx="668655" cy="1717040"/>
          </a:xfrm>
          <a:prstGeom prst="ellipse">
            <a:avLst/>
          </a:prstGeom>
          <a:pattFill prst="pct5">
            <a:fgClr>
              <a:schemeClr val="tx1"/>
            </a:fgClr>
            <a:bgClr>
              <a:schemeClr val="bg1"/>
            </a:bgClr>
          </a:pattFill>
        </p:spPr>
        <p:txBody>
          <a:bodyPr/>
          <a:lstStyle>
            <a:lvl1pPr>
              <a:defRPr sz="422"/>
            </a:lvl1pPr>
          </a:lstStyle>
          <a:p>
            <a:r>
              <a:rPr lang="en-US"/>
              <a:t>Click icon to add picture</a:t>
            </a:r>
            <a:endParaRPr lang="id-ID"/>
          </a:p>
        </p:txBody>
      </p:sp>
      <p:sp>
        <p:nvSpPr>
          <p:cNvPr id="5" name="Picture Placeholder 3"/>
          <p:cNvSpPr>
            <a:spLocks noGrp="1"/>
          </p:cNvSpPr>
          <p:nvPr>
            <p:ph type="pic" sz="quarter" idx="13"/>
          </p:nvPr>
        </p:nvSpPr>
        <p:spPr>
          <a:xfrm>
            <a:off x="3617570" y="6465702"/>
            <a:ext cx="668655" cy="1717040"/>
          </a:xfrm>
          <a:prstGeom prst="ellipse">
            <a:avLst/>
          </a:prstGeom>
          <a:pattFill prst="pct5">
            <a:fgClr>
              <a:schemeClr val="tx1"/>
            </a:fgClr>
            <a:bgClr>
              <a:schemeClr val="bg1"/>
            </a:bgClr>
          </a:pattFill>
        </p:spPr>
        <p:txBody>
          <a:bodyPr/>
          <a:lstStyle>
            <a:lvl1pPr>
              <a:defRPr sz="422"/>
            </a:lvl1pPr>
          </a:lstStyle>
          <a:p>
            <a:r>
              <a:rPr lang="en-US"/>
              <a:t>Click icon to add picture</a:t>
            </a:r>
            <a:endParaRPr lang="id-ID"/>
          </a:p>
        </p:txBody>
      </p:sp>
      <p:sp>
        <p:nvSpPr>
          <p:cNvPr id="6" name="Slide Number Placeholder 1">
            <a:extLst>
              <a:ext uri="{FF2B5EF4-FFF2-40B4-BE49-F238E27FC236}">
                <a16:creationId xmlns:a16="http://schemas.microsoft.com/office/drawing/2014/main" id="{97E2E06F-9EBE-4104-884C-CEA243A6DFF8}"/>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4196035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 Team Layout">
    <p:spTree>
      <p:nvGrpSpPr>
        <p:cNvPr id="1" name=""/>
        <p:cNvGrpSpPr/>
        <p:nvPr/>
      </p:nvGrpSpPr>
      <p:grpSpPr>
        <a:xfrm>
          <a:off x="0" y="0"/>
          <a:ext cx="0" cy="0"/>
          <a:chOff x="0" y="0"/>
          <a:chExt cx="0" cy="0"/>
        </a:xfrm>
      </p:grpSpPr>
      <p:sp>
        <p:nvSpPr>
          <p:cNvPr id="3" name="Rectangle 2"/>
          <p:cNvSpPr/>
          <p:nvPr/>
        </p:nvSpPr>
        <p:spPr>
          <a:xfrm>
            <a:off x="0" y="8532787"/>
            <a:ext cx="6858000" cy="1373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3"/>
          </a:p>
        </p:txBody>
      </p:sp>
      <p:sp>
        <p:nvSpPr>
          <p:cNvPr id="4" name="Picture Placeholder 3"/>
          <p:cNvSpPr>
            <a:spLocks noGrp="1"/>
          </p:cNvSpPr>
          <p:nvPr>
            <p:ph type="pic" sz="quarter" idx="11"/>
          </p:nvPr>
        </p:nvSpPr>
        <p:spPr>
          <a:xfrm>
            <a:off x="432708" y="1761077"/>
            <a:ext cx="1200150" cy="5555744"/>
          </a:xfrm>
          <a:prstGeom prst="rect">
            <a:avLst/>
          </a:prstGeom>
          <a:pattFill prst="pct5">
            <a:fgClr>
              <a:schemeClr val="tx1"/>
            </a:fgClr>
            <a:bgClr>
              <a:schemeClr val="bg1"/>
            </a:bgClr>
          </a:pattFill>
        </p:spPr>
        <p:txBody>
          <a:bodyPr/>
          <a:lstStyle/>
          <a:p>
            <a:r>
              <a:rPr lang="en-US"/>
              <a:t>Click icon to add picture</a:t>
            </a:r>
            <a:endParaRPr lang="id-ID"/>
          </a:p>
        </p:txBody>
      </p:sp>
      <p:sp>
        <p:nvSpPr>
          <p:cNvPr id="5" name="Picture Placeholder 3"/>
          <p:cNvSpPr>
            <a:spLocks noGrp="1"/>
          </p:cNvSpPr>
          <p:nvPr>
            <p:ph type="pic" sz="quarter" idx="12"/>
          </p:nvPr>
        </p:nvSpPr>
        <p:spPr>
          <a:xfrm>
            <a:off x="1632858" y="1760422"/>
            <a:ext cx="1200150" cy="5555744"/>
          </a:xfrm>
          <a:prstGeom prst="rect">
            <a:avLst/>
          </a:prstGeom>
          <a:pattFill prst="pct5">
            <a:fgClr>
              <a:schemeClr val="tx1"/>
            </a:fgClr>
            <a:bgClr>
              <a:schemeClr val="bg1"/>
            </a:bgClr>
          </a:pattFill>
        </p:spPr>
        <p:txBody>
          <a:bodyPr/>
          <a:lstStyle/>
          <a:p>
            <a:r>
              <a:rPr lang="en-US"/>
              <a:t>Click icon to add picture</a:t>
            </a:r>
            <a:endParaRPr lang="id-ID"/>
          </a:p>
        </p:txBody>
      </p:sp>
      <p:sp>
        <p:nvSpPr>
          <p:cNvPr id="6" name="Picture Placeholder 3"/>
          <p:cNvSpPr>
            <a:spLocks noGrp="1"/>
          </p:cNvSpPr>
          <p:nvPr>
            <p:ph type="pic" sz="quarter" idx="13"/>
          </p:nvPr>
        </p:nvSpPr>
        <p:spPr>
          <a:xfrm>
            <a:off x="2833008" y="1759766"/>
            <a:ext cx="1200150" cy="5555744"/>
          </a:xfrm>
          <a:prstGeom prst="rect">
            <a:avLst/>
          </a:prstGeom>
          <a:pattFill prst="pct5">
            <a:fgClr>
              <a:schemeClr val="tx1"/>
            </a:fgClr>
            <a:bgClr>
              <a:schemeClr val="bg1"/>
            </a:bgClr>
          </a:pattFill>
        </p:spPr>
        <p:txBody>
          <a:bodyPr/>
          <a:lstStyle/>
          <a:p>
            <a:r>
              <a:rPr lang="en-US"/>
              <a:t>Click icon to add picture</a:t>
            </a:r>
            <a:endParaRPr lang="id-ID"/>
          </a:p>
        </p:txBody>
      </p:sp>
      <p:sp>
        <p:nvSpPr>
          <p:cNvPr id="7" name="Picture Placeholder 3"/>
          <p:cNvSpPr>
            <a:spLocks noGrp="1"/>
          </p:cNvSpPr>
          <p:nvPr>
            <p:ph type="pic" sz="quarter" idx="14"/>
          </p:nvPr>
        </p:nvSpPr>
        <p:spPr>
          <a:xfrm>
            <a:off x="4033158" y="1759766"/>
            <a:ext cx="1200150" cy="5555744"/>
          </a:xfrm>
          <a:prstGeom prst="rect">
            <a:avLst/>
          </a:prstGeom>
          <a:pattFill prst="pct5">
            <a:fgClr>
              <a:schemeClr val="tx1"/>
            </a:fgClr>
            <a:bgClr>
              <a:schemeClr val="bg1"/>
            </a:bgClr>
          </a:pattFill>
        </p:spPr>
        <p:txBody>
          <a:bodyPr/>
          <a:lstStyle/>
          <a:p>
            <a:r>
              <a:rPr lang="en-US"/>
              <a:t>Click icon to add picture</a:t>
            </a:r>
            <a:endParaRPr lang="id-ID"/>
          </a:p>
        </p:txBody>
      </p:sp>
      <p:sp>
        <p:nvSpPr>
          <p:cNvPr id="8" name="Picture Placeholder 3"/>
          <p:cNvSpPr>
            <a:spLocks noGrp="1"/>
          </p:cNvSpPr>
          <p:nvPr>
            <p:ph type="pic" sz="quarter" idx="15"/>
          </p:nvPr>
        </p:nvSpPr>
        <p:spPr>
          <a:xfrm>
            <a:off x="5233308" y="1759766"/>
            <a:ext cx="1200150" cy="5555744"/>
          </a:xfrm>
          <a:prstGeom prst="rect">
            <a:avLst/>
          </a:prstGeom>
          <a:pattFill prst="pct5">
            <a:fgClr>
              <a:schemeClr val="tx1"/>
            </a:fgClr>
            <a:bgClr>
              <a:schemeClr val="bg1"/>
            </a:bgClr>
          </a:pattFill>
        </p:spPr>
        <p:txBody>
          <a:bodyPr/>
          <a:lstStyle/>
          <a:p>
            <a:r>
              <a:rPr lang="en-US"/>
              <a:t>Click icon to add picture</a:t>
            </a:r>
            <a:endParaRPr lang="id-ID"/>
          </a:p>
        </p:txBody>
      </p:sp>
      <p:sp>
        <p:nvSpPr>
          <p:cNvPr id="10" name="Slide Number Placeholder 1">
            <a:extLst>
              <a:ext uri="{FF2B5EF4-FFF2-40B4-BE49-F238E27FC236}">
                <a16:creationId xmlns:a16="http://schemas.microsoft.com/office/drawing/2014/main" id="{0BB277D9-15F8-4849-B811-4CC32B87F8A7}"/>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4148091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Center Tea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2514602" y="3102832"/>
            <a:ext cx="1837753" cy="3962399"/>
          </a:xfrm>
          <a:prstGeom prst="rect">
            <a:avLst/>
          </a:prstGeom>
          <a:pattFill prst="pct5">
            <a:fgClr>
              <a:schemeClr val="tx1"/>
            </a:fgClr>
            <a:bgClr>
              <a:schemeClr val="bg1"/>
            </a:bgClr>
          </a:pattFill>
        </p:spPr>
        <p:txBody>
          <a:bodyPr/>
          <a:lstStyle/>
          <a:p>
            <a:r>
              <a:rPr lang="en-US"/>
              <a:t>Click icon to add picture</a:t>
            </a:r>
            <a:endParaRPr lang="id-ID"/>
          </a:p>
        </p:txBody>
      </p:sp>
      <p:sp>
        <p:nvSpPr>
          <p:cNvPr id="4" name="Picture Placeholder 3"/>
          <p:cNvSpPr>
            <a:spLocks noGrp="1"/>
          </p:cNvSpPr>
          <p:nvPr>
            <p:ph type="pic" sz="quarter" idx="11"/>
          </p:nvPr>
        </p:nvSpPr>
        <p:spPr>
          <a:xfrm>
            <a:off x="294705" y="3102832"/>
            <a:ext cx="1837753" cy="3962399"/>
          </a:xfrm>
          <a:prstGeom prst="rect">
            <a:avLst/>
          </a:prstGeom>
          <a:pattFill prst="pct5">
            <a:fgClr>
              <a:schemeClr val="tx1"/>
            </a:fgClr>
            <a:bgClr>
              <a:schemeClr val="bg1"/>
            </a:bgClr>
          </a:pattFill>
        </p:spPr>
        <p:txBody>
          <a:bodyPr/>
          <a:lstStyle/>
          <a:p>
            <a:r>
              <a:rPr lang="en-US"/>
              <a:t>Click icon to add picture</a:t>
            </a:r>
            <a:endParaRPr lang="id-ID"/>
          </a:p>
        </p:txBody>
      </p:sp>
      <p:sp>
        <p:nvSpPr>
          <p:cNvPr id="5" name="Picture Placeholder 3"/>
          <p:cNvSpPr>
            <a:spLocks noGrp="1"/>
          </p:cNvSpPr>
          <p:nvPr>
            <p:ph type="pic" sz="quarter" idx="12"/>
          </p:nvPr>
        </p:nvSpPr>
        <p:spPr>
          <a:xfrm>
            <a:off x="4734498" y="3102832"/>
            <a:ext cx="1837753" cy="3962399"/>
          </a:xfrm>
          <a:prstGeom prst="rect">
            <a:avLst/>
          </a:prstGeom>
          <a:pattFill prst="pct5">
            <a:fgClr>
              <a:schemeClr val="tx1"/>
            </a:fgClr>
            <a:bgClr>
              <a:schemeClr val="bg1"/>
            </a:bgClr>
          </a:pattFill>
        </p:spPr>
        <p:txBody>
          <a:bodyPr/>
          <a:lstStyle/>
          <a:p>
            <a:r>
              <a:rPr lang="en-US"/>
              <a:t>Click icon to add picture</a:t>
            </a:r>
            <a:endParaRPr lang="id-ID"/>
          </a:p>
        </p:txBody>
      </p:sp>
      <p:sp>
        <p:nvSpPr>
          <p:cNvPr id="6" name="Slide Number Placeholder 1">
            <a:extLst>
              <a:ext uri="{FF2B5EF4-FFF2-40B4-BE49-F238E27FC236}">
                <a16:creationId xmlns:a16="http://schemas.microsoft.com/office/drawing/2014/main" id="{4042A577-F09B-457D-AB5E-D60A88AD3C85}"/>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89695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Blank Layout">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220C1FA0-ECFE-4B70-9904-5FE801890080}"/>
              </a:ext>
            </a:extLst>
          </p:cNvPr>
          <p:cNvSpPr>
            <a:spLocks noGrp="1"/>
          </p:cNvSpPr>
          <p:nvPr>
            <p:ph type="body" sz="quarter" idx="14"/>
          </p:nvPr>
        </p:nvSpPr>
        <p:spPr>
          <a:xfrm>
            <a:off x="488455" y="3007707"/>
            <a:ext cx="5881092" cy="487812"/>
          </a:xfrm>
          <a:prstGeom prst="rect">
            <a:avLst/>
          </a:prstGeom>
        </p:spPr>
        <p:txBody>
          <a:bodyPr/>
          <a:lstStyle>
            <a:lvl1pPr marL="0" indent="0" algn="l" defTabSz="257175" rtl="0" eaLnBrk="1" latinLnBrk="0" hangingPunct="1">
              <a:buNone/>
              <a:defRPr lang="en-US" sz="900" kern="1200" dirty="0">
                <a:solidFill>
                  <a:schemeClr val="tx1"/>
                </a:solidFill>
                <a:latin typeface="+mn-lt"/>
                <a:ea typeface="Avenir Book" charset="0"/>
                <a:cs typeface="Avenir Book" charset="0"/>
              </a:defRPr>
            </a:lvl1pPr>
            <a:lvl2pPr marL="0" indent="0" algn="l" defTabSz="257175" rtl="0" eaLnBrk="1" latinLnBrk="0" hangingPunct="1">
              <a:buNone/>
              <a:defRPr lang="en-US" sz="900" kern="1200" dirty="0">
                <a:solidFill>
                  <a:schemeClr val="tx1"/>
                </a:solidFill>
                <a:latin typeface="+mn-lt"/>
                <a:ea typeface="Avenir Book" charset="0"/>
                <a:cs typeface="Avenir Book" charset="0"/>
              </a:defRPr>
            </a:lvl2pPr>
            <a:lvl3pPr marL="0" indent="0" algn="l" defTabSz="257175" rtl="0" eaLnBrk="1" latinLnBrk="0" hangingPunct="1">
              <a:buNone/>
              <a:defRPr lang="en-US" sz="900" kern="1200" dirty="0" smtClean="0">
                <a:solidFill>
                  <a:schemeClr val="tx1"/>
                </a:solidFill>
                <a:latin typeface="+mn-lt"/>
                <a:ea typeface="+mn-ea"/>
                <a:cs typeface="+mn-cs"/>
              </a:defRPr>
            </a:lvl3pPr>
            <a:lvl4pPr marL="0" indent="0" algn="l" defTabSz="257175" rtl="0" eaLnBrk="1" latinLnBrk="0" hangingPunct="1">
              <a:buNone/>
              <a:defRPr lang="en-US" sz="900" kern="1200" dirty="0" smtClean="0">
                <a:solidFill>
                  <a:schemeClr val="tx1"/>
                </a:solidFill>
                <a:latin typeface="+mn-lt"/>
                <a:ea typeface="+mn-ea"/>
                <a:cs typeface="+mn-cs"/>
              </a:defRPr>
            </a:lvl4pPr>
            <a:lvl5pPr marL="0" indent="0" algn="l" defTabSz="257175" rtl="0" eaLnBrk="1" latinLnBrk="0" hangingPunct="1">
              <a:buNone/>
              <a:defRPr lang="en-GB" sz="900" kern="1200" dirty="0">
                <a:solidFill>
                  <a:schemeClr val="tx1"/>
                </a:solidFill>
                <a:latin typeface="+mn-lt"/>
                <a:ea typeface="+mn-ea"/>
                <a:cs typeface="+mn-cs"/>
              </a:defRPr>
            </a:lvl5pPr>
          </a:lstStyle>
          <a:p>
            <a:pPr lvl="0"/>
            <a:r>
              <a:rPr lang="en-US"/>
              <a:t>Click to edit Master text styles</a:t>
            </a:r>
          </a:p>
        </p:txBody>
      </p:sp>
      <p:sp>
        <p:nvSpPr>
          <p:cNvPr id="9" name="Text Placeholder 8">
            <a:extLst>
              <a:ext uri="{FF2B5EF4-FFF2-40B4-BE49-F238E27FC236}">
                <a16:creationId xmlns:a16="http://schemas.microsoft.com/office/drawing/2014/main" id="{50776D03-A163-4690-9FAE-A362076E8D6D}"/>
              </a:ext>
            </a:extLst>
          </p:cNvPr>
          <p:cNvSpPr>
            <a:spLocks noGrp="1"/>
          </p:cNvSpPr>
          <p:nvPr>
            <p:ph type="body" sz="quarter" idx="12"/>
          </p:nvPr>
        </p:nvSpPr>
        <p:spPr>
          <a:xfrm>
            <a:off x="449163" y="3817767"/>
            <a:ext cx="2349401" cy="664986"/>
          </a:xfrm>
          <a:prstGeom prst="rect">
            <a:avLst/>
          </a:prstGeom>
        </p:spPr>
        <p:txBody>
          <a:bodyPr/>
          <a:lstStyle>
            <a:lvl1pPr marL="0" indent="0">
              <a:buNone/>
              <a:defRPr lang="en-US" sz="1013" kern="1200" spc="56" dirty="0" smtClean="0">
                <a:solidFill>
                  <a:schemeClr val="accent1"/>
                </a:solidFill>
                <a:latin typeface="+mn-lt"/>
                <a:ea typeface="+mn-ea"/>
                <a:cs typeface="+mn-cs"/>
              </a:defRPr>
            </a:lvl1pPr>
            <a:lvl2pPr marL="192876" indent="0">
              <a:buNone/>
              <a:defRPr lang="en-US" sz="1013" kern="1200" spc="56" dirty="0" smtClean="0">
                <a:solidFill>
                  <a:schemeClr val="accent1"/>
                </a:solidFill>
                <a:latin typeface="+mn-lt"/>
                <a:ea typeface="+mn-ea"/>
                <a:cs typeface="+mn-cs"/>
              </a:defRPr>
            </a:lvl2pPr>
            <a:lvl3pPr marL="385752" indent="0">
              <a:buNone/>
              <a:defRPr lang="en-US" sz="1013" kern="1200" spc="56" dirty="0" smtClean="0">
                <a:solidFill>
                  <a:schemeClr val="accent1"/>
                </a:solidFill>
                <a:latin typeface="+mn-lt"/>
                <a:ea typeface="+mn-ea"/>
                <a:cs typeface="+mn-cs"/>
              </a:defRPr>
            </a:lvl3pPr>
            <a:lvl4pPr marL="578629" indent="0">
              <a:buNone/>
              <a:defRPr lang="en-US" sz="1013" kern="1200" spc="56" dirty="0" smtClean="0">
                <a:solidFill>
                  <a:schemeClr val="accent1"/>
                </a:solidFill>
                <a:latin typeface="+mn-lt"/>
                <a:ea typeface="+mn-ea"/>
                <a:cs typeface="+mn-cs"/>
              </a:defRPr>
            </a:lvl4pPr>
            <a:lvl5pPr marL="771505" indent="0">
              <a:buNone/>
              <a:defRPr lang="en-GB" sz="1013" kern="1200" spc="56" dirty="0">
                <a:solidFill>
                  <a:schemeClr val="accent1"/>
                </a:solidFill>
                <a:latin typeface="+mn-lt"/>
                <a:ea typeface="+mn-ea"/>
                <a:cs typeface="+mn-cs"/>
              </a:defRPr>
            </a:lvl5pPr>
          </a:lstStyle>
          <a:p>
            <a:pPr lvl="0"/>
            <a:r>
              <a:rPr lang="en-US"/>
              <a:t>Click to edit Master text styles</a:t>
            </a:r>
          </a:p>
        </p:txBody>
      </p:sp>
      <p:sp>
        <p:nvSpPr>
          <p:cNvPr id="17" name="Text Placeholder 8">
            <a:extLst>
              <a:ext uri="{FF2B5EF4-FFF2-40B4-BE49-F238E27FC236}">
                <a16:creationId xmlns:a16="http://schemas.microsoft.com/office/drawing/2014/main" id="{47B21BB0-202B-4E7B-B114-7431FAC974E0}"/>
              </a:ext>
            </a:extLst>
          </p:cNvPr>
          <p:cNvSpPr>
            <a:spLocks noGrp="1"/>
          </p:cNvSpPr>
          <p:nvPr>
            <p:ph type="body" sz="quarter" idx="13"/>
          </p:nvPr>
        </p:nvSpPr>
        <p:spPr>
          <a:xfrm>
            <a:off x="4071743" y="3817767"/>
            <a:ext cx="2349401" cy="664986"/>
          </a:xfrm>
          <a:prstGeom prst="rect">
            <a:avLst/>
          </a:prstGeom>
        </p:spPr>
        <p:txBody>
          <a:bodyPr/>
          <a:lstStyle>
            <a:lvl1pPr marL="0" indent="0" algn="l" defTabSz="385752" rtl="0" eaLnBrk="1" latinLnBrk="0" hangingPunct="1">
              <a:lnSpc>
                <a:spcPct val="90000"/>
              </a:lnSpc>
              <a:buFont typeface="Arial" panose="020B0604020202020204" pitchFamily="34" charset="0"/>
              <a:buNone/>
              <a:defRPr lang="en-US" sz="1013" kern="1200" spc="56" dirty="0" smtClean="0">
                <a:solidFill>
                  <a:schemeClr val="accent1"/>
                </a:solidFill>
                <a:latin typeface="+mn-lt"/>
                <a:ea typeface="+mn-ea"/>
                <a:cs typeface="+mn-cs"/>
              </a:defRPr>
            </a:lvl1pPr>
            <a:lvl2pPr indent="0" algn="l" defTabSz="385752" rtl="0" eaLnBrk="1" latinLnBrk="0" hangingPunct="1">
              <a:lnSpc>
                <a:spcPct val="90000"/>
              </a:lnSpc>
              <a:buFont typeface="Arial" panose="020B0604020202020204" pitchFamily="34" charset="0"/>
              <a:buNone/>
              <a:defRPr lang="en-US" sz="1013" kern="1200" spc="56" dirty="0" smtClean="0">
                <a:solidFill>
                  <a:schemeClr val="accent1"/>
                </a:solidFill>
                <a:latin typeface="+mn-lt"/>
                <a:ea typeface="+mn-ea"/>
                <a:cs typeface="+mn-cs"/>
              </a:defRPr>
            </a:lvl2pPr>
            <a:lvl3pPr indent="0" algn="l" defTabSz="385752" rtl="0" eaLnBrk="1" latinLnBrk="0" hangingPunct="1">
              <a:lnSpc>
                <a:spcPct val="90000"/>
              </a:lnSpc>
              <a:buFont typeface="Arial" panose="020B0604020202020204" pitchFamily="34" charset="0"/>
              <a:buNone/>
              <a:defRPr lang="en-US" sz="1013" kern="1200" spc="56" dirty="0" smtClean="0">
                <a:solidFill>
                  <a:schemeClr val="accent1"/>
                </a:solidFill>
                <a:latin typeface="+mn-lt"/>
                <a:ea typeface="+mn-ea"/>
                <a:cs typeface="+mn-cs"/>
              </a:defRPr>
            </a:lvl3pPr>
            <a:lvl4pPr indent="0" algn="l" defTabSz="385752" rtl="0" eaLnBrk="1" latinLnBrk="0" hangingPunct="1">
              <a:lnSpc>
                <a:spcPct val="90000"/>
              </a:lnSpc>
              <a:buFont typeface="Arial" panose="020B0604020202020204" pitchFamily="34" charset="0"/>
              <a:buNone/>
              <a:defRPr lang="en-US" sz="1013" kern="1200" spc="56" dirty="0" smtClean="0">
                <a:solidFill>
                  <a:schemeClr val="accent1"/>
                </a:solidFill>
                <a:latin typeface="+mn-lt"/>
                <a:ea typeface="+mn-ea"/>
                <a:cs typeface="+mn-cs"/>
              </a:defRPr>
            </a:lvl4pPr>
            <a:lvl5pPr indent="0" algn="l" defTabSz="385752" rtl="0" eaLnBrk="1" latinLnBrk="0" hangingPunct="1">
              <a:lnSpc>
                <a:spcPct val="90000"/>
              </a:lnSpc>
              <a:buFont typeface="Arial" panose="020B0604020202020204" pitchFamily="34" charset="0"/>
              <a:buNone/>
              <a:defRPr lang="en-GB" sz="1013" kern="1200" spc="56" dirty="0" smtClean="0">
                <a:solidFill>
                  <a:schemeClr val="accent1"/>
                </a:solidFill>
                <a:latin typeface="+mn-lt"/>
                <a:ea typeface="+mn-ea"/>
                <a:cs typeface="+mn-cs"/>
              </a:defRPr>
            </a:lvl5pPr>
          </a:lstStyle>
          <a:p>
            <a:pPr lvl="0"/>
            <a:r>
              <a:rPr lang="en-US"/>
              <a:t>Click to edit Master text styles</a:t>
            </a:r>
          </a:p>
        </p:txBody>
      </p:sp>
      <p:grpSp>
        <p:nvGrpSpPr>
          <p:cNvPr id="5" name="Group 4">
            <a:extLst>
              <a:ext uri="{FF2B5EF4-FFF2-40B4-BE49-F238E27FC236}">
                <a16:creationId xmlns:a16="http://schemas.microsoft.com/office/drawing/2014/main" id="{FC987551-44ED-4806-98D9-09D57EFF1A88}"/>
              </a:ext>
            </a:extLst>
          </p:cNvPr>
          <p:cNvGrpSpPr/>
          <p:nvPr/>
        </p:nvGrpSpPr>
        <p:grpSpPr>
          <a:xfrm>
            <a:off x="3067806" y="585641"/>
            <a:ext cx="722391" cy="213584"/>
            <a:chOff x="5824363" y="1723545"/>
            <a:chExt cx="1284251" cy="147866"/>
          </a:xfrm>
        </p:grpSpPr>
        <p:sp>
          <p:nvSpPr>
            <p:cNvPr id="7" name="TextBox 6">
              <a:extLst>
                <a:ext uri="{FF2B5EF4-FFF2-40B4-BE49-F238E27FC236}">
                  <a16:creationId xmlns:a16="http://schemas.microsoft.com/office/drawing/2014/main" id="{FC18ED9B-5260-4353-B94F-678F74AA002D}"/>
                </a:ext>
              </a:extLst>
            </p:cNvPr>
            <p:cNvSpPr txBox="1"/>
            <p:nvPr/>
          </p:nvSpPr>
          <p:spPr>
            <a:xfrm>
              <a:off x="5824363" y="1723545"/>
              <a:ext cx="621824" cy="147866"/>
            </a:xfrm>
            <a:prstGeom prst="rect">
              <a:avLst/>
            </a:prstGeom>
            <a:noFill/>
          </p:spPr>
          <p:txBody>
            <a:bodyPr wrap="none" rtlCol="0">
              <a:spAutoFit/>
            </a:bodyPr>
            <a:lstStyle/>
            <a:p>
              <a:pPr algn="ctr"/>
              <a:r>
                <a:rPr lang="en-US" sz="788" spc="225">
                  <a:latin typeface="+mj-lt"/>
                </a:rPr>
                <a:t>-[</a:t>
              </a:r>
            </a:p>
          </p:txBody>
        </p:sp>
        <p:sp>
          <p:nvSpPr>
            <p:cNvPr id="8" name="TextBox 7">
              <a:extLst>
                <a:ext uri="{FF2B5EF4-FFF2-40B4-BE49-F238E27FC236}">
                  <a16:creationId xmlns:a16="http://schemas.microsoft.com/office/drawing/2014/main" id="{6CBD15ED-A49A-44E5-8AB8-FB28C8B802D2}"/>
                </a:ext>
              </a:extLst>
            </p:cNvPr>
            <p:cNvSpPr txBox="1"/>
            <p:nvPr/>
          </p:nvSpPr>
          <p:spPr>
            <a:xfrm>
              <a:off x="6486790" y="1723545"/>
              <a:ext cx="621824" cy="147866"/>
            </a:xfrm>
            <a:prstGeom prst="rect">
              <a:avLst/>
            </a:prstGeom>
            <a:noFill/>
          </p:spPr>
          <p:txBody>
            <a:bodyPr wrap="none" rtlCol="0">
              <a:spAutoFit/>
            </a:bodyPr>
            <a:lstStyle/>
            <a:p>
              <a:pPr algn="ctr"/>
              <a:r>
                <a:rPr lang="en-US" sz="788" spc="225">
                  <a:latin typeface="+mj-lt"/>
                </a:rPr>
                <a:t>]-</a:t>
              </a:r>
            </a:p>
          </p:txBody>
        </p:sp>
      </p:grpSp>
      <p:sp>
        <p:nvSpPr>
          <p:cNvPr id="10" name="Title 9">
            <a:extLst>
              <a:ext uri="{FF2B5EF4-FFF2-40B4-BE49-F238E27FC236}">
                <a16:creationId xmlns:a16="http://schemas.microsoft.com/office/drawing/2014/main" id="{BC3C5F5A-78D7-4E0C-86D8-FD5F0254DA30}"/>
              </a:ext>
            </a:extLst>
          </p:cNvPr>
          <p:cNvSpPr>
            <a:spLocks noGrp="1"/>
          </p:cNvSpPr>
          <p:nvPr>
            <p:ph type="title"/>
          </p:nvPr>
        </p:nvSpPr>
        <p:spPr>
          <a:xfrm>
            <a:off x="471488" y="1208584"/>
            <a:ext cx="5915025" cy="624069"/>
          </a:xfrm>
          <a:prstGeom prst="rect">
            <a:avLst/>
          </a:prstGeom>
        </p:spPr>
        <p:txBody>
          <a:bodyPr/>
          <a:lstStyle>
            <a:lvl1pPr marL="0" algn="ctr" defTabSz="257175" rtl="0" eaLnBrk="1" latinLnBrk="0" hangingPunct="1">
              <a:defRPr lang="en-GB" sz="2025" b="1" kern="1200" dirty="0">
                <a:solidFill>
                  <a:schemeClr val="tx1"/>
                </a:solidFill>
                <a:latin typeface="+mj-lt"/>
                <a:ea typeface="+mn-ea"/>
                <a:cs typeface="+mn-cs"/>
              </a:defRPr>
            </a:lvl1pPr>
          </a:lstStyle>
          <a:p>
            <a:r>
              <a:rPr lang="en-US"/>
              <a:t>Click to edit Master title style</a:t>
            </a:r>
            <a:endParaRPr lang="en-GB"/>
          </a:p>
        </p:txBody>
      </p:sp>
      <p:sp>
        <p:nvSpPr>
          <p:cNvPr id="12" name="Text Placeholder 11">
            <a:extLst>
              <a:ext uri="{FF2B5EF4-FFF2-40B4-BE49-F238E27FC236}">
                <a16:creationId xmlns:a16="http://schemas.microsoft.com/office/drawing/2014/main" id="{BF401772-22E3-4430-8EBD-7CD2FB4A003D}"/>
              </a:ext>
            </a:extLst>
          </p:cNvPr>
          <p:cNvSpPr>
            <a:spLocks noGrp="1"/>
          </p:cNvSpPr>
          <p:nvPr>
            <p:ph type="body" sz="quarter" idx="10"/>
          </p:nvPr>
        </p:nvSpPr>
        <p:spPr>
          <a:xfrm>
            <a:off x="488455" y="2072924"/>
            <a:ext cx="5881092" cy="487812"/>
          </a:xfrm>
          <a:prstGeom prst="rect">
            <a:avLst/>
          </a:prstGeom>
        </p:spPr>
        <p:txBody>
          <a:bodyPr/>
          <a:lstStyle>
            <a:lvl1pPr marL="0" indent="0" algn="ctr" defTabSz="257175" rtl="0" eaLnBrk="1" latinLnBrk="0" hangingPunct="1">
              <a:buNone/>
              <a:defRPr lang="en-US" sz="1125" kern="1200" dirty="0" smtClean="0">
                <a:solidFill>
                  <a:schemeClr val="tx1"/>
                </a:solidFill>
                <a:latin typeface="+mn-lt"/>
                <a:ea typeface="+mn-ea"/>
                <a:cs typeface="+mn-cs"/>
              </a:defRPr>
            </a:lvl1pPr>
            <a:lvl2pPr marL="0" indent="0" algn="ctr" defTabSz="257175" rtl="0" eaLnBrk="1" latinLnBrk="0" hangingPunct="1">
              <a:buNone/>
              <a:defRPr lang="en-US" sz="1125" kern="1200" dirty="0" smtClean="0">
                <a:solidFill>
                  <a:schemeClr val="tx1"/>
                </a:solidFill>
                <a:latin typeface="+mn-lt"/>
                <a:ea typeface="+mn-ea"/>
                <a:cs typeface="+mn-cs"/>
              </a:defRPr>
            </a:lvl2pPr>
            <a:lvl3pPr marL="0" indent="0" algn="ctr" defTabSz="257175" rtl="0" eaLnBrk="1" latinLnBrk="0" hangingPunct="1">
              <a:buNone/>
              <a:defRPr lang="en-US" sz="1125" kern="1200" dirty="0" smtClean="0">
                <a:solidFill>
                  <a:schemeClr val="tx1"/>
                </a:solidFill>
                <a:latin typeface="+mn-lt"/>
                <a:ea typeface="+mn-ea"/>
                <a:cs typeface="+mn-cs"/>
              </a:defRPr>
            </a:lvl3pPr>
            <a:lvl4pPr marL="0" indent="0" algn="ctr" defTabSz="257175" rtl="0" eaLnBrk="1" latinLnBrk="0" hangingPunct="1">
              <a:buNone/>
              <a:defRPr lang="en-US" sz="1125" kern="1200" dirty="0" smtClean="0">
                <a:solidFill>
                  <a:schemeClr val="tx1"/>
                </a:solidFill>
                <a:latin typeface="+mn-lt"/>
                <a:ea typeface="+mn-ea"/>
                <a:cs typeface="+mn-cs"/>
              </a:defRPr>
            </a:lvl4pPr>
            <a:lvl5pPr marL="0" indent="0" algn="ctr" defTabSz="257175" rtl="0" eaLnBrk="1" latinLnBrk="0" hangingPunct="1">
              <a:buNone/>
              <a:defRPr lang="en-GB" sz="1125" kern="1200" dirty="0">
                <a:solidFill>
                  <a:schemeClr val="tx1"/>
                </a:solidFill>
                <a:latin typeface="+mn-lt"/>
                <a:ea typeface="+mn-ea"/>
                <a:cs typeface="+mn-cs"/>
              </a:defRPr>
            </a:lvl5pPr>
          </a:lstStyle>
          <a:p>
            <a:pPr lvl="0"/>
            <a:r>
              <a:rPr lang="en-US"/>
              <a:t>Click to edit Master text styles</a:t>
            </a:r>
          </a:p>
        </p:txBody>
      </p:sp>
      <p:sp>
        <p:nvSpPr>
          <p:cNvPr id="14" name="Text Placeholder 13">
            <a:extLst>
              <a:ext uri="{FF2B5EF4-FFF2-40B4-BE49-F238E27FC236}">
                <a16:creationId xmlns:a16="http://schemas.microsoft.com/office/drawing/2014/main" id="{0039D1AE-D749-446A-AE23-B24F2663DC1F}"/>
              </a:ext>
            </a:extLst>
          </p:cNvPr>
          <p:cNvSpPr>
            <a:spLocks noGrp="1"/>
          </p:cNvSpPr>
          <p:nvPr>
            <p:ph type="body" sz="quarter" idx="11"/>
          </p:nvPr>
        </p:nvSpPr>
        <p:spPr>
          <a:xfrm>
            <a:off x="3266982" y="663323"/>
            <a:ext cx="324036" cy="233226"/>
          </a:xfrm>
          <a:prstGeom prst="rect">
            <a:avLst/>
          </a:prstGeom>
        </p:spPr>
        <p:txBody>
          <a:bodyPr anchor="ctr" anchorCtr="0"/>
          <a:lstStyle>
            <a:lvl1pPr marL="0" indent="0" algn="ctr">
              <a:buFont typeface="Arial" panose="020B0604020202020204" pitchFamily="34" charset="0"/>
              <a:buNone/>
              <a:defRPr lang="en-US" sz="591" kern="1200" spc="225" dirty="0" smtClean="0">
                <a:solidFill>
                  <a:schemeClr val="tx1"/>
                </a:solidFill>
                <a:latin typeface="+mj-lt"/>
                <a:ea typeface="+mn-ea"/>
                <a:cs typeface="+mn-cs"/>
              </a:defRPr>
            </a:lvl1pPr>
            <a:lvl2pPr marL="192876" indent="0" algn="ctr">
              <a:buNone/>
              <a:defRPr sz="591"/>
            </a:lvl2pPr>
            <a:lvl3pPr marL="385752" indent="0" algn="ctr">
              <a:buNone/>
              <a:defRPr sz="591"/>
            </a:lvl3pPr>
            <a:lvl4pPr marL="578629" indent="0" algn="ctr">
              <a:buNone/>
              <a:defRPr sz="591"/>
            </a:lvl4pPr>
            <a:lvl5pPr marL="771505" indent="0" algn="ctr">
              <a:buNone/>
              <a:defRPr sz="591"/>
            </a:lvl5pPr>
          </a:lstStyle>
          <a:p>
            <a:pPr lvl="0"/>
            <a:r>
              <a:rPr lang="en-US"/>
              <a:t>Click to edit Master text styles</a:t>
            </a:r>
          </a:p>
        </p:txBody>
      </p:sp>
      <p:grpSp>
        <p:nvGrpSpPr>
          <p:cNvPr id="15" name="Group 14">
            <a:extLst>
              <a:ext uri="{FF2B5EF4-FFF2-40B4-BE49-F238E27FC236}">
                <a16:creationId xmlns:a16="http://schemas.microsoft.com/office/drawing/2014/main" id="{CCFB9849-8CC1-470B-AAF0-F35B01E36BA5}"/>
              </a:ext>
            </a:extLst>
          </p:cNvPr>
          <p:cNvGrpSpPr/>
          <p:nvPr userDrawn="1"/>
        </p:nvGrpSpPr>
        <p:grpSpPr>
          <a:xfrm>
            <a:off x="5138988" y="9169853"/>
            <a:ext cx="1049155" cy="204382"/>
            <a:chOff x="5126910" y="6012181"/>
            <a:chExt cx="1865162" cy="141495"/>
          </a:xfrm>
        </p:grpSpPr>
        <p:sp>
          <p:nvSpPr>
            <p:cNvPr id="16" name="TextBox 15">
              <a:extLst>
                <a:ext uri="{FF2B5EF4-FFF2-40B4-BE49-F238E27FC236}">
                  <a16:creationId xmlns:a16="http://schemas.microsoft.com/office/drawing/2014/main" id="{72E73F28-5CFF-45FD-8D86-E1769B620276}"/>
                </a:ext>
              </a:extLst>
            </p:cNvPr>
            <p:cNvSpPr txBox="1"/>
            <p:nvPr/>
          </p:nvSpPr>
          <p:spPr>
            <a:xfrm>
              <a:off x="5126910" y="6017840"/>
              <a:ext cx="328410" cy="135836"/>
            </a:xfrm>
            <a:prstGeom prst="rect">
              <a:avLst/>
            </a:prstGeom>
            <a:noFill/>
          </p:spPr>
          <p:txBody>
            <a:bodyPr wrap="none" rtlCol="0">
              <a:spAutoFit/>
            </a:bodyPr>
            <a:lstStyle/>
            <a:p>
              <a:pPr algn="r"/>
              <a:endParaRPr lang="en-US" sz="675" spc="169">
                <a:solidFill>
                  <a:schemeClr val="tx1"/>
                </a:solidFill>
                <a:latin typeface="Merriweather" panose="00000500000000000000" pitchFamily="2" charset="0"/>
              </a:endParaRPr>
            </a:p>
          </p:txBody>
        </p:sp>
        <p:sp>
          <p:nvSpPr>
            <p:cNvPr id="19" name="TextBox 18">
              <a:extLst>
                <a:ext uri="{FF2B5EF4-FFF2-40B4-BE49-F238E27FC236}">
                  <a16:creationId xmlns:a16="http://schemas.microsoft.com/office/drawing/2014/main" id="{04F3DC36-C89E-4DEC-BFFF-FDAD6BB1B964}"/>
                </a:ext>
              </a:extLst>
            </p:cNvPr>
            <p:cNvSpPr txBox="1"/>
            <p:nvPr/>
          </p:nvSpPr>
          <p:spPr>
            <a:xfrm>
              <a:off x="6663662" y="6012181"/>
              <a:ext cx="328410" cy="135836"/>
            </a:xfrm>
            <a:prstGeom prst="rect">
              <a:avLst/>
            </a:prstGeom>
            <a:noFill/>
          </p:spPr>
          <p:txBody>
            <a:bodyPr wrap="none" rtlCol="0">
              <a:spAutoFit/>
            </a:bodyPr>
            <a:lstStyle/>
            <a:p>
              <a:pPr algn="l"/>
              <a:endParaRPr lang="en-US" sz="675" spc="169">
                <a:solidFill>
                  <a:schemeClr val="tx1"/>
                </a:solidFill>
                <a:latin typeface="Merriweather" panose="00000500000000000000" pitchFamily="2" charset="0"/>
              </a:endParaRPr>
            </a:p>
          </p:txBody>
        </p:sp>
      </p:grpSp>
      <p:sp>
        <p:nvSpPr>
          <p:cNvPr id="20" name="TextBox 19">
            <a:extLst>
              <a:ext uri="{FF2B5EF4-FFF2-40B4-BE49-F238E27FC236}">
                <a16:creationId xmlns:a16="http://schemas.microsoft.com/office/drawing/2014/main" id="{81A440E8-205C-42CE-92CF-74047ED8A11E}"/>
              </a:ext>
            </a:extLst>
          </p:cNvPr>
          <p:cNvSpPr txBox="1"/>
          <p:nvPr userDrawn="1"/>
        </p:nvSpPr>
        <p:spPr>
          <a:xfrm>
            <a:off x="2197382" y="9308692"/>
            <a:ext cx="2463238" cy="253916"/>
          </a:xfrm>
          <a:prstGeom prst="rect">
            <a:avLst/>
          </a:prstGeom>
          <a:noFill/>
        </p:spPr>
        <p:txBody>
          <a:bodyPr wrap="none" rtlCol="0">
            <a:spAutoFit/>
          </a:bodyPr>
          <a:lstStyle/>
          <a:p>
            <a:pPr algn="ctr"/>
            <a:r>
              <a:rPr lang="en-US" sz="1050" spc="169">
                <a:solidFill>
                  <a:schemeClr val="tx1"/>
                </a:solidFill>
                <a:latin typeface="Merriweather" panose="00000500000000000000" pitchFamily="2" charset="0"/>
              </a:rPr>
              <a:t>www.inveniam-group.com</a:t>
            </a:r>
          </a:p>
        </p:txBody>
      </p:sp>
      <p:sp>
        <p:nvSpPr>
          <p:cNvPr id="21" name="Slide Number Placeholder 1">
            <a:extLst>
              <a:ext uri="{FF2B5EF4-FFF2-40B4-BE49-F238E27FC236}">
                <a16:creationId xmlns:a16="http://schemas.microsoft.com/office/drawing/2014/main" id="{E0C70F68-44D8-4B5A-8742-1914CC6C10F9}"/>
              </a:ext>
            </a:extLst>
          </p:cNvPr>
          <p:cNvSpPr>
            <a:spLocks noGrp="1"/>
          </p:cNvSpPr>
          <p:nvPr>
            <p:ph type="sldNum" sz="quarter" idx="4"/>
          </p:nvPr>
        </p:nvSpPr>
        <p:spPr>
          <a:xfrm>
            <a:off x="6183306" y="9171949"/>
            <a:ext cx="415202" cy="527403"/>
          </a:xfrm>
          <a:prstGeom prst="rect">
            <a:avLst/>
          </a:prstGeom>
        </p:spPr>
        <p:txBody>
          <a:bodyPr vert="horz" lIns="91440" tIns="45720" rIns="91440" bIns="45720" rtlCol="0" anchor="ctr"/>
          <a:lstStyle>
            <a:lvl1pPr algn="ctr">
              <a:defRPr lang="en-GB" sz="1050"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pPr/>
              <a:t>‹#›</a:t>
            </a:fld>
            <a:endParaRPr lang="en-US"/>
          </a:p>
        </p:txBody>
      </p:sp>
      <p:pic>
        <p:nvPicPr>
          <p:cNvPr id="22" name="Graphic 21">
            <a:extLst>
              <a:ext uri="{FF2B5EF4-FFF2-40B4-BE49-F238E27FC236}">
                <a16:creationId xmlns:a16="http://schemas.microsoft.com/office/drawing/2014/main" id="{E6CFD867-F369-4CD9-9154-077AE479CD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83306" y="314075"/>
            <a:ext cx="390525" cy="390525"/>
          </a:xfrm>
          <a:prstGeom prst="rect">
            <a:avLst/>
          </a:prstGeom>
        </p:spPr>
      </p:pic>
      <p:pic>
        <p:nvPicPr>
          <p:cNvPr id="23" name="Graphic 22">
            <a:extLst>
              <a:ext uri="{FF2B5EF4-FFF2-40B4-BE49-F238E27FC236}">
                <a16:creationId xmlns:a16="http://schemas.microsoft.com/office/drawing/2014/main" id="{0DCAAE28-3539-4612-9320-69EA96627F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86001" y="314075"/>
            <a:ext cx="390525" cy="390525"/>
          </a:xfrm>
          <a:prstGeom prst="rect">
            <a:avLst/>
          </a:prstGeom>
        </p:spPr>
      </p:pic>
      <p:pic>
        <p:nvPicPr>
          <p:cNvPr id="24" name="Graphic 23">
            <a:extLst>
              <a:ext uri="{FF2B5EF4-FFF2-40B4-BE49-F238E27FC236}">
                <a16:creationId xmlns:a16="http://schemas.microsoft.com/office/drawing/2014/main" id="{CAE7D7AE-D20F-4792-B145-D0B6BA76DA8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286001" y="9259438"/>
            <a:ext cx="847725" cy="352425"/>
          </a:xfrm>
          <a:prstGeom prst="rect">
            <a:avLst/>
          </a:prstGeom>
        </p:spPr>
      </p:pic>
    </p:spTree>
    <p:extLst>
      <p:ext uri="{BB962C8B-B14F-4D97-AF65-F5344CB8AC3E}">
        <p14:creationId xmlns:p14="http://schemas.microsoft.com/office/powerpoint/2010/main" val="3687580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reak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416628" y="2484213"/>
            <a:ext cx="2057400" cy="5283200"/>
          </a:xfrm>
          <a:custGeom>
            <a:avLst/>
            <a:gdLst>
              <a:gd name="connsiteX0" fmla="*/ 1828800 w 3657600"/>
              <a:gd name="connsiteY0" fmla="*/ 0 h 3657600"/>
              <a:gd name="connsiteX1" fmla="*/ 3657600 w 3657600"/>
              <a:gd name="connsiteY1" fmla="*/ 1828800 h 3657600"/>
              <a:gd name="connsiteX2" fmla="*/ 1828800 w 3657600"/>
              <a:gd name="connsiteY2" fmla="*/ 3657600 h 3657600"/>
              <a:gd name="connsiteX3" fmla="*/ 0 w 3657600"/>
              <a:gd name="connsiteY3" fmla="*/ 1828800 h 3657600"/>
              <a:gd name="connsiteX4" fmla="*/ 1828800 w 36576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3657600">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pattFill prst="pct5">
            <a:fgClr>
              <a:schemeClr val="tx1"/>
            </a:fgClr>
            <a:bgClr>
              <a:schemeClr val="bg1"/>
            </a:bgClr>
          </a:pattFill>
        </p:spPr>
        <p:txBody>
          <a:bodyPr wrap="square">
            <a:noAutofit/>
          </a:bodyPr>
          <a:lstStyle/>
          <a:p>
            <a:r>
              <a:rPr lang="en-US"/>
              <a:t>Click icon to add picture</a:t>
            </a:r>
          </a:p>
        </p:txBody>
      </p:sp>
      <p:sp>
        <p:nvSpPr>
          <p:cNvPr id="3" name="Slide Number Placeholder 1">
            <a:extLst>
              <a:ext uri="{FF2B5EF4-FFF2-40B4-BE49-F238E27FC236}">
                <a16:creationId xmlns:a16="http://schemas.microsoft.com/office/drawing/2014/main" id="{8522C3F2-3EB6-4B5D-9AB1-0B297B22FCB6}"/>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2252897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reak Slide2">
    <p:spTree>
      <p:nvGrpSpPr>
        <p:cNvPr id="1" name=""/>
        <p:cNvGrpSpPr/>
        <p:nvPr/>
      </p:nvGrpSpPr>
      <p:grpSpPr>
        <a:xfrm>
          <a:off x="0" y="0"/>
          <a:ext cx="0" cy="0"/>
          <a:chOff x="0" y="0"/>
          <a:chExt cx="0" cy="0"/>
        </a:xfrm>
      </p:grpSpPr>
      <p:sp>
        <p:nvSpPr>
          <p:cNvPr id="3" name="Rectangle 2"/>
          <p:cNvSpPr/>
          <p:nvPr/>
        </p:nvSpPr>
        <p:spPr>
          <a:xfrm>
            <a:off x="0" y="8532787"/>
            <a:ext cx="6858000" cy="1373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3"/>
          </a:p>
        </p:txBody>
      </p:sp>
      <p:sp>
        <p:nvSpPr>
          <p:cNvPr id="4" name="Slide Number Placeholder 1">
            <a:extLst>
              <a:ext uri="{FF2B5EF4-FFF2-40B4-BE49-F238E27FC236}">
                <a16:creationId xmlns:a16="http://schemas.microsoft.com/office/drawing/2014/main" id="{8C1C1FE2-0795-46E2-9FA7-77CFF7793DDC}"/>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1034019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uper Blank Layou">
    <p:spTree>
      <p:nvGrpSpPr>
        <p:cNvPr id="1" name=""/>
        <p:cNvGrpSpPr/>
        <p:nvPr/>
      </p:nvGrpSpPr>
      <p:grpSpPr>
        <a:xfrm>
          <a:off x="0" y="0"/>
          <a:ext cx="0" cy="0"/>
          <a:chOff x="0" y="0"/>
          <a:chExt cx="0" cy="0"/>
        </a:xfrm>
      </p:grpSpPr>
      <p:sp>
        <p:nvSpPr>
          <p:cNvPr id="3" name="Rectangle 2"/>
          <p:cNvSpPr/>
          <p:nvPr/>
        </p:nvSpPr>
        <p:spPr>
          <a:xfrm>
            <a:off x="0" y="8532787"/>
            <a:ext cx="6858000" cy="1373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3"/>
          </a:p>
        </p:txBody>
      </p:sp>
      <p:sp>
        <p:nvSpPr>
          <p:cNvPr id="4" name="Slide Number Placeholder 1">
            <a:extLst>
              <a:ext uri="{FF2B5EF4-FFF2-40B4-BE49-F238E27FC236}">
                <a16:creationId xmlns:a16="http://schemas.microsoft.com/office/drawing/2014/main" id="{8BEED0DF-BBF0-47B5-9992-1EB65718051B}"/>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pic>
        <p:nvPicPr>
          <p:cNvPr id="5" name="Graphic 4">
            <a:extLst>
              <a:ext uri="{FF2B5EF4-FFF2-40B4-BE49-F238E27FC236}">
                <a16:creationId xmlns:a16="http://schemas.microsoft.com/office/drawing/2014/main" id="{01E96704-C052-4ABE-8C4F-C7F1237AEB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9095" y="9177110"/>
            <a:ext cx="476845" cy="509058"/>
          </a:xfrm>
          <a:prstGeom prst="rect">
            <a:avLst/>
          </a:prstGeom>
        </p:spPr>
      </p:pic>
    </p:spTree>
    <p:extLst>
      <p:ext uri="{BB962C8B-B14F-4D97-AF65-F5344CB8AC3E}">
        <p14:creationId xmlns:p14="http://schemas.microsoft.com/office/powerpoint/2010/main" val="3359290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Gallery 1">
    <p:spTree>
      <p:nvGrpSpPr>
        <p:cNvPr id="1" name=""/>
        <p:cNvGrpSpPr/>
        <p:nvPr/>
      </p:nvGrpSpPr>
      <p:grpSpPr>
        <a:xfrm>
          <a:off x="0" y="0"/>
          <a:ext cx="0" cy="0"/>
          <a:chOff x="0" y="0"/>
          <a:chExt cx="0" cy="0"/>
        </a:xfrm>
      </p:grpSpPr>
      <p:sp>
        <p:nvSpPr>
          <p:cNvPr id="3" name="Rectangle 2"/>
          <p:cNvSpPr/>
          <p:nvPr/>
        </p:nvSpPr>
        <p:spPr>
          <a:xfrm>
            <a:off x="0" y="8532787"/>
            <a:ext cx="6858000" cy="1373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3"/>
          </a:p>
        </p:txBody>
      </p:sp>
      <p:sp>
        <p:nvSpPr>
          <p:cNvPr id="4" name="Picture Placeholder 3"/>
          <p:cNvSpPr>
            <a:spLocks noGrp="1"/>
          </p:cNvSpPr>
          <p:nvPr>
            <p:ph type="pic" sz="quarter" idx="11"/>
          </p:nvPr>
        </p:nvSpPr>
        <p:spPr>
          <a:xfrm>
            <a:off x="657759" y="887109"/>
            <a:ext cx="5542484" cy="7271124"/>
          </a:xfrm>
          <a:prstGeom prst="rect">
            <a:avLst/>
          </a:prstGeom>
          <a:pattFill prst="pct5">
            <a:fgClr>
              <a:schemeClr val="tx1"/>
            </a:fgClr>
            <a:bgClr>
              <a:schemeClr val="bg1"/>
            </a:bgClr>
          </a:pattFill>
        </p:spPr>
        <p:txBody>
          <a:bodyPr/>
          <a:lstStyle/>
          <a:p>
            <a:r>
              <a:rPr lang="en-US"/>
              <a:t>Click icon to add picture</a:t>
            </a:r>
            <a:endParaRPr lang="id-ID"/>
          </a:p>
        </p:txBody>
      </p:sp>
      <p:sp>
        <p:nvSpPr>
          <p:cNvPr id="5" name="Slide Number Placeholder 1">
            <a:extLst>
              <a:ext uri="{FF2B5EF4-FFF2-40B4-BE49-F238E27FC236}">
                <a16:creationId xmlns:a16="http://schemas.microsoft.com/office/drawing/2014/main" id="{4C169C7B-5F2B-47CA-9825-FEA27CF5B9DB}"/>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1518602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 Gallery Layout">
    <p:spTree>
      <p:nvGrpSpPr>
        <p:cNvPr id="1" name=""/>
        <p:cNvGrpSpPr/>
        <p:nvPr/>
      </p:nvGrpSpPr>
      <p:grpSpPr>
        <a:xfrm>
          <a:off x="0" y="0"/>
          <a:ext cx="0" cy="0"/>
          <a:chOff x="0" y="0"/>
          <a:chExt cx="0" cy="0"/>
        </a:xfrm>
      </p:grpSpPr>
      <p:sp>
        <p:nvSpPr>
          <p:cNvPr id="3" name="Picture Placeholder 3"/>
          <p:cNvSpPr>
            <a:spLocks noGrp="1"/>
          </p:cNvSpPr>
          <p:nvPr>
            <p:ph type="pic" sz="quarter" idx="11"/>
          </p:nvPr>
        </p:nvSpPr>
        <p:spPr>
          <a:xfrm>
            <a:off x="432708" y="1761077"/>
            <a:ext cx="1200150" cy="5555744"/>
          </a:xfrm>
          <a:prstGeom prst="rect">
            <a:avLst/>
          </a:prstGeom>
          <a:pattFill prst="pct5">
            <a:fgClr>
              <a:schemeClr val="tx1"/>
            </a:fgClr>
            <a:bgClr>
              <a:schemeClr val="bg1"/>
            </a:bgClr>
          </a:pattFill>
        </p:spPr>
        <p:txBody>
          <a:bodyPr/>
          <a:lstStyle/>
          <a:p>
            <a:r>
              <a:rPr lang="en-US"/>
              <a:t>Click icon to add picture</a:t>
            </a:r>
            <a:endParaRPr lang="id-ID"/>
          </a:p>
        </p:txBody>
      </p:sp>
      <p:sp>
        <p:nvSpPr>
          <p:cNvPr id="4" name="Picture Placeholder 3"/>
          <p:cNvSpPr>
            <a:spLocks noGrp="1"/>
          </p:cNvSpPr>
          <p:nvPr>
            <p:ph type="pic" sz="quarter" idx="12"/>
          </p:nvPr>
        </p:nvSpPr>
        <p:spPr>
          <a:xfrm>
            <a:off x="1632858" y="1760422"/>
            <a:ext cx="1200150" cy="5555744"/>
          </a:xfrm>
          <a:prstGeom prst="rect">
            <a:avLst/>
          </a:prstGeom>
          <a:pattFill prst="pct5">
            <a:fgClr>
              <a:schemeClr val="tx1"/>
            </a:fgClr>
            <a:bgClr>
              <a:schemeClr val="bg1"/>
            </a:bgClr>
          </a:pattFill>
        </p:spPr>
        <p:txBody>
          <a:bodyPr/>
          <a:lstStyle/>
          <a:p>
            <a:r>
              <a:rPr lang="en-US"/>
              <a:t>Click icon to add picture</a:t>
            </a:r>
            <a:endParaRPr lang="id-ID"/>
          </a:p>
        </p:txBody>
      </p:sp>
      <p:sp>
        <p:nvSpPr>
          <p:cNvPr id="6" name="Picture Placeholder 3"/>
          <p:cNvSpPr>
            <a:spLocks noGrp="1"/>
          </p:cNvSpPr>
          <p:nvPr>
            <p:ph type="pic" sz="quarter" idx="14"/>
          </p:nvPr>
        </p:nvSpPr>
        <p:spPr>
          <a:xfrm>
            <a:off x="4033158" y="1759766"/>
            <a:ext cx="1200150" cy="5555744"/>
          </a:xfrm>
          <a:prstGeom prst="rect">
            <a:avLst/>
          </a:prstGeom>
          <a:pattFill prst="pct5">
            <a:fgClr>
              <a:schemeClr val="tx1"/>
            </a:fgClr>
            <a:bgClr>
              <a:schemeClr val="bg1"/>
            </a:bgClr>
          </a:pattFill>
        </p:spPr>
        <p:txBody>
          <a:bodyPr/>
          <a:lstStyle/>
          <a:p>
            <a:r>
              <a:rPr lang="en-US"/>
              <a:t>Click icon to add picture</a:t>
            </a:r>
            <a:endParaRPr lang="id-ID"/>
          </a:p>
        </p:txBody>
      </p:sp>
      <p:sp>
        <p:nvSpPr>
          <p:cNvPr id="7" name="Picture Placeholder 3"/>
          <p:cNvSpPr>
            <a:spLocks noGrp="1"/>
          </p:cNvSpPr>
          <p:nvPr>
            <p:ph type="pic" sz="quarter" idx="15"/>
          </p:nvPr>
        </p:nvSpPr>
        <p:spPr>
          <a:xfrm>
            <a:off x="5233308" y="1759766"/>
            <a:ext cx="1200150" cy="5555744"/>
          </a:xfrm>
          <a:prstGeom prst="rect">
            <a:avLst/>
          </a:prstGeom>
          <a:pattFill prst="pct5">
            <a:fgClr>
              <a:schemeClr val="tx1"/>
            </a:fgClr>
            <a:bgClr>
              <a:schemeClr val="bg1"/>
            </a:bgClr>
          </a:pattFill>
        </p:spPr>
        <p:txBody>
          <a:bodyPr/>
          <a:lstStyle/>
          <a:p>
            <a:r>
              <a:rPr lang="en-US"/>
              <a:t>Click icon to add picture</a:t>
            </a:r>
            <a:endParaRPr lang="id-ID"/>
          </a:p>
        </p:txBody>
      </p:sp>
      <p:sp>
        <p:nvSpPr>
          <p:cNvPr id="8" name="Slide Number Placeholder 1">
            <a:extLst>
              <a:ext uri="{FF2B5EF4-FFF2-40B4-BE49-F238E27FC236}">
                <a16:creationId xmlns:a16="http://schemas.microsoft.com/office/drawing/2014/main" id="{4943469E-46DB-4B19-A512-3F0E90FBE0E9}"/>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668982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Gallery Slide 3">
    <p:spTree>
      <p:nvGrpSpPr>
        <p:cNvPr id="1" name=""/>
        <p:cNvGrpSpPr/>
        <p:nvPr/>
      </p:nvGrpSpPr>
      <p:grpSpPr>
        <a:xfrm>
          <a:off x="0" y="0"/>
          <a:ext cx="0" cy="0"/>
          <a:chOff x="0" y="0"/>
          <a:chExt cx="0" cy="0"/>
        </a:xfrm>
      </p:grpSpPr>
      <p:sp>
        <p:nvSpPr>
          <p:cNvPr id="3" name="Picture Placeholder 3"/>
          <p:cNvSpPr>
            <a:spLocks noGrp="1"/>
          </p:cNvSpPr>
          <p:nvPr>
            <p:ph type="pic" sz="quarter" idx="11"/>
          </p:nvPr>
        </p:nvSpPr>
        <p:spPr>
          <a:xfrm>
            <a:off x="726622" y="1488530"/>
            <a:ext cx="1200150" cy="3270543"/>
          </a:xfrm>
          <a:prstGeom prst="rect">
            <a:avLst/>
          </a:prstGeom>
          <a:pattFill prst="pct5">
            <a:fgClr>
              <a:schemeClr val="tx1"/>
            </a:fgClr>
            <a:bgClr>
              <a:schemeClr val="bg1"/>
            </a:bgClr>
          </a:pattFill>
        </p:spPr>
        <p:txBody>
          <a:bodyPr/>
          <a:lstStyle/>
          <a:p>
            <a:r>
              <a:rPr lang="en-US"/>
              <a:t>Click icon to add picture</a:t>
            </a:r>
            <a:endParaRPr lang="id-ID"/>
          </a:p>
        </p:txBody>
      </p:sp>
      <p:sp>
        <p:nvSpPr>
          <p:cNvPr id="4" name="Picture Placeholder 3"/>
          <p:cNvSpPr>
            <a:spLocks noGrp="1"/>
          </p:cNvSpPr>
          <p:nvPr>
            <p:ph type="pic" sz="quarter" idx="12"/>
          </p:nvPr>
        </p:nvSpPr>
        <p:spPr>
          <a:xfrm>
            <a:off x="1926772" y="1487876"/>
            <a:ext cx="1200150" cy="3270543"/>
          </a:xfrm>
          <a:prstGeom prst="rect">
            <a:avLst/>
          </a:prstGeom>
          <a:pattFill prst="pct5">
            <a:fgClr>
              <a:schemeClr val="tx1"/>
            </a:fgClr>
            <a:bgClr>
              <a:schemeClr val="bg1"/>
            </a:bgClr>
          </a:pattFill>
        </p:spPr>
        <p:txBody>
          <a:bodyPr/>
          <a:lstStyle/>
          <a:p>
            <a:r>
              <a:rPr lang="en-US"/>
              <a:t>Click icon to add picture</a:t>
            </a:r>
            <a:endParaRPr lang="id-ID"/>
          </a:p>
        </p:txBody>
      </p:sp>
      <p:sp>
        <p:nvSpPr>
          <p:cNvPr id="5" name="Picture Placeholder 3"/>
          <p:cNvSpPr>
            <a:spLocks noGrp="1"/>
          </p:cNvSpPr>
          <p:nvPr>
            <p:ph type="pic" sz="quarter" idx="13"/>
          </p:nvPr>
        </p:nvSpPr>
        <p:spPr>
          <a:xfrm>
            <a:off x="726622" y="4759073"/>
            <a:ext cx="1200150" cy="3270543"/>
          </a:xfrm>
          <a:prstGeom prst="rect">
            <a:avLst/>
          </a:prstGeom>
          <a:pattFill prst="pct5">
            <a:fgClr>
              <a:schemeClr val="tx1"/>
            </a:fgClr>
            <a:bgClr>
              <a:schemeClr val="bg1"/>
            </a:bgClr>
          </a:pattFill>
        </p:spPr>
        <p:txBody>
          <a:bodyPr/>
          <a:lstStyle/>
          <a:p>
            <a:r>
              <a:rPr lang="en-US"/>
              <a:t>Click icon to add picture</a:t>
            </a:r>
            <a:endParaRPr lang="id-ID"/>
          </a:p>
        </p:txBody>
      </p:sp>
      <p:sp>
        <p:nvSpPr>
          <p:cNvPr id="6" name="Picture Placeholder 3"/>
          <p:cNvSpPr>
            <a:spLocks noGrp="1"/>
          </p:cNvSpPr>
          <p:nvPr>
            <p:ph type="pic" sz="quarter" idx="14"/>
          </p:nvPr>
        </p:nvSpPr>
        <p:spPr>
          <a:xfrm>
            <a:off x="1926772" y="4758419"/>
            <a:ext cx="1200150" cy="3270543"/>
          </a:xfrm>
          <a:prstGeom prst="rect">
            <a:avLst/>
          </a:prstGeom>
          <a:pattFill prst="pct5">
            <a:fgClr>
              <a:schemeClr val="tx1"/>
            </a:fgClr>
            <a:bgClr>
              <a:schemeClr val="bg1"/>
            </a:bgClr>
          </a:pattFill>
        </p:spPr>
        <p:txBody>
          <a:bodyPr/>
          <a:lstStyle/>
          <a:p>
            <a:r>
              <a:rPr lang="en-US"/>
              <a:t>Click icon to add picture</a:t>
            </a:r>
            <a:endParaRPr lang="id-ID"/>
          </a:p>
        </p:txBody>
      </p:sp>
      <p:sp>
        <p:nvSpPr>
          <p:cNvPr id="7" name="Slide Number Placeholder 1">
            <a:extLst>
              <a:ext uri="{FF2B5EF4-FFF2-40B4-BE49-F238E27FC236}">
                <a16:creationId xmlns:a16="http://schemas.microsoft.com/office/drawing/2014/main" id="{D123480D-B9E8-45C9-944F-6CEDEA42AC19}"/>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3047945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hree Image Layout">
    <p:spTree>
      <p:nvGrpSpPr>
        <p:cNvPr id="1" name=""/>
        <p:cNvGrpSpPr/>
        <p:nvPr/>
      </p:nvGrpSpPr>
      <p:grpSpPr>
        <a:xfrm>
          <a:off x="0" y="0"/>
          <a:ext cx="0" cy="0"/>
          <a:chOff x="0" y="0"/>
          <a:chExt cx="0" cy="0"/>
        </a:xfrm>
      </p:grpSpPr>
      <p:sp>
        <p:nvSpPr>
          <p:cNvPr id="3" name="Picture Placeholder 3"/>
          <p:cNvSpPr>
            <a:spLocks noGrp="1"/>
          </p:cNvSpPr>
          <p:nvPr>
            <p:ph type="pic" sz="quarter" idx="13"/>
          </p:nvPr>
        </p:nvSpPr>
        <p:spPr>
          <a:xfrm>
            <a:off x="3216117" y="2129051"/>
            <a:ext cx="1031504" cy="5147035"/>
          </a:xfrm>
          <a:prstGeom prst="rect">
            <a:avLst/>
          </a:prstGeom>
          <a:pattFill prst="pct5">
            <a:fgClr>
              <a:schemeClr val="tx1"/>
            </a:fgClr>
            <a:bgClr>
              <a:schemeClr val="bg1"/>
            </a:bgClr>
          </a:pattFill>
        </p:spPr>
        <p:txBody>
          <a:bodyPr/>
          <a:lstStyle/>
          <a:p>
            <a:r>
              <a:rPr lang="en-US"/>
              <a:t>Click icon to add picture</a:t>
            </a:r>
            <a:endParaRPr lang="id-ID"/>
          </a:p>
        </p:txBody>
      </p:sp>
      <p:sp>
        <p:nvSpPr>
          <p:cNvPr id="4" name="Picture Placeholder 3"/>
          <p:cNvSpPr>
            <a:spLocks noGrp="1"/>
          </p:cNvSpPr>
          <p:nvPr>
            <p:ph type="pic" sz="quarter" idx="14"/>
          </p:nvPr>
        </p:nvSpPr>
        <p:spPr>
          <a:xfrm>
            <a:off x="4247621" y="2129051"/>
            <a:ext cx="1031504" cy="5147035"/>
          </a:xfrm>
          <a:prstGeom prst="rect">
            <a:avLst/>
          </a:prstGeom>
          <a:pattFill prst="pct5">
            <a:fgClr>
              <a:schemeClr val="tx1"/>
            </a:fgClr>
            <a:bgClr>
              <a:schemeClr val="bg1"/>
            </a:bgClr>
          </a:pattFill>
        </p:spPr>
        <p:txBody>
          <a:bodyPr/>
          <a:lstStyle/>
          <a:p>
            <a:r>
              <a:rPr lang="en-US"/>
              <a:t>Click icon to add picture</a:t>
            </a:r>
            <a:endParaRPr lang="id-ID"/>
          </a:p>
        </p:txBody>
      </p:sp>
      <p:sp>
        <p:nvSpPr>
          <p:cNvPr id="5" name="Picture Placeholder 3"/>
          <p:cNvSpPr>
            <a:spLocks noGrp="1"/>
          </p:cNvSpPr>
          <p:nvPr>
            <p:ph type="pic" sz="quarter" idx="15"/>
          </p:nvPr>
        </p:nvSpPr>
        <p:spPr>
          <a:xfrm>
            <a:off x="5279126" y="2129051"/>
            <a:ext cx="1031504" cy="5147035"/>
          </a:xfrm>
          <a:prstGeom prst="rect">
            <a:avLst/>
          </a:prstGeom>
          <a:pattFill prst="pct5">
            <a:fgClr>
              <a:schemeClr val="tx1"/>
            </a:fgClr>
            <a:bgClr>
              <a:schemeClr val="bg1"/>
            </a:bgClr>
          </a:pattFill>
        </p:spPr>
        <p:txBody>
          <a:bodyPr/>
          <a:lstStyle/>
          <a:p>
            <a:r>
              <a:rPr lang="en-US"/>
              <a:t>Click icon to add picture</a:t>
            </a:r>
            <a:endParaRPr lang="id-ID"/>
          </a:p>
        </p:txBody>
      </p:sp>
      <p:sp>
        <p:nvSpPr>
          <p:cNvPr id="6" name="Slide Number Placeholder 1">
            <a:extLst>
              <a:ext uri="{FF2B5EF4-FFF2-40B4-BE49-F238E27FC236}">
                <a16:creationId xmlns:a16="http://schemas.microsoft.com/office/drawing/2014/main" id="{3B689AF3-C91D-4954-A459-D9CA52980703}"/>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2393299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hree Right Side Gallery">
    <p:spTree>
      <p:nvGrpSpPr>
        <p:cNvPr id="1" name=""/>
        <p:cNvGrpSpPr/>
        <p:nvPr/>
      </p:nvGrpSpPr>
      <p:grpSpPr>
        <a:xfrm>
          <a:off x="0" y="0"/>
          <a:ext cx="0" cy="0"/>
          <a:chOff x="0" y="0"/>
          <a:chExt cx="0" cy="0"/>
        </a:xfrm>
      </p:grpSpPr>
      <p:sp>
        <p:nvSpPr>
          <p:cNvPr id="3" name="Picture Placeholder 3"/>
          <p:cNvSpPr>
            <a:spLocks noGrp="1"/>
          </p:cNvSpPr>
          <p:nvPr>
            <p:ph type="pic" sz="quarter" idx="13"/>
          </p:nvPr>
        </p:nvSpPr>
        <p:spPr>
          <a:xfrm>
            <a:off x="3508328" y="295700"/>
            <a:ext cx="2410536" cy="3370997"/>
          </a:xfrm>
          <a:prstGeom prst="rect">
            <a:avLst/>
          </a:prstGeom>
          <a:pattFill prst="pct5">
            <a:fgClr>
              <a:schemeClr val="tx1"/>
            </a:fgClr>
            <a:bgClr>
              <a:schemeClr val="bg1"/>
            </a:bgClr>
          </a:pattFill>
        </p:spPr>
        <p:txBody>
          <a:bodyPr/>
          <a:lstStyle/>
          <a:p>
            <a:r>
              <a:rPr lang="en-US"/>
              <a:t>Click icon to add picture</a:t>
            </a:r>
            <a:endParaRPr lang="id-ID"/>
          </a:p>
        </p:txBody>
      </p:sp>
      <p:sp>
        <p:nvSpPr>
          <p:cNvPr id="4" name="Picture Placeholder 3"/>
          <p:cNvSpPr>
            <a:spLocks noGrp="1"/>
          </p:cNvSpPr>
          <p:nvPr>
            <p:ph type="pic" sz="quarter" idx="14"/>
          </p:nvPr>
        </p:nvSpPr>
        <p:spPr>
          <a:xfrm>
            <a:off x="3508328" y="3886830"/>
            <a:ext cx="1105468" cy="2382039"/>
          </a:xfrm>
          <a:prstGeom prst="rect">
            <a:avLst/>
          </a:prstGeom>
          <a:pattFill prst="pct5">
            <a:fgClr>
              <a:schemeClr val="tx1"/>
            </a:fgClr>
            <a:bgClr>
              <a:schemeClr val="bg1"/>
            </a:bgClr>
          </a:pattFill>
        </p:spPr>
        <p:txBody>
          <a:bodyPr/>
          <a:lstStyle/>
          <a:p>
            <a:r>
              <a:rPr lang="en-US"/>
              <a:t>Click icon to add picture</a:t>
            </a:r>
            <a:endParaRPr lang="id-ID"/>
          </a:p>
        </p:txBody>
      </p:sp>
      <p:sp>
        <p:nvSpPr>
          <p:cNvPr id="5" name="Picture Placeholder 3"/>
          <p:cNvSpPr>
            <a:spLocks noGrp="1"/>
          </p:cNvSpPr>
          <p:nvPr>
            <p:ph type="pic" sz="quarter" idx="15"/>
          </p:nvPr>
        </p:nvSpPr>
        <p:spPr>
          <a:xfrm>
            <a:off x="4713597" y="3886830"/>
            <a:ext cx="1205268" cy="4550517"/>
          </a:xfrm>
          <a:prstGeom prst="rect">
            <a:avLst/>
          </a:prstGeom>
          <a:pattFill prst="pct5">
            <a:fgClr>
              <a:schemeClr val="tx1"/>
            </a:fgClr>
            <a:bgClr>
              <a:schemeClr val="bg1"/>
            </a:bgClr>
          </a:pattFill>
        </p:spPr>
        <p:txBody>
          <a:bodyPr/>
          <a:lstStyle/>
          <a:p>
            <a:r>
              <a:rPr lang="en-US"/>
              <a:t>Click icon to add picture</a:t>
            </a:r>
            <a:endParaRPr lang="id-ID"/>
          </a:p>
        </p:txBody>
      </p:sp>
      <p:sp>
        <p:nvSpPr>
          <p:cNvPr id="6" name="Slide Number Placeholder 1">
            <a:extLst>
              <a:ext uri="{FF2B5EF4-FFF2-40B4-BE49-F238E27FC236}">
                <a16:creationId xmlns:a16="http://schemas.microsoft.com/office/drawing/2014/main" id="{4FAF2BFA-36FE-4B3E-9D93-CB4666A1918E}"/>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450349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One Center Gallery">
    <p:spTree>
      <p:nvGrpSpPr>
        <p:cNvPr id="1" name=""/>
        <p:cNvGrpSpPr/>
        <p:nvPr/>
      </p:nvGrpSpPr>
      <p:grpSpPr>
        <a:xfrm>
          <a:off x="0" y="0"/>
          <a:ext cx="0" cy="0"/>
          <a:chOff x="0" y="0"/>
          <a:chExt cx="0" cy="0"/>
        </a:xfrm>
      </p:grpSpPr>
      <p:sp>
        <p:nvSpPr>
          <p:cNvPr id="3" name="Picture Placeholder 3"/>
          <p:cNvSpPr>
            <a:spLocks noGrp="1"/>
          </p:cNvSpPr>
          <p:nvPr>
            <p:ph type="pic" sz="quarter" idx="11"/>
          </p:nvPr>
        </p:nvSpPr>
        <p:spPr>
          <a:xfrm>
            <a:off x="657759" y="887109"/>
            <a:ext cx="5542484" cy="7271124"/>
          </a:xfrm>
          <a:prstGeom prst="rect">
            <a:avLst/>
          </a:prstGeom>
          <a:pattFill prst="pct5">
            <a:fgClr>
              <a:schemeClr val="tx1"/>
            </a:fgClr>
            <a:bgClr>
              <a:schemeClr val="bg1"/>
            </a:bgClr>
          </a:pattFill>
        </p:spPr>
        <p:txBody>
          <a:bodyPr/>
          <a:lstStyle/>
          <a:p>
            <a:r>
              <a:rPr lang="en-US"/>
              <a:t>Click icon to add picture</a:t>
            </a:r>
            <a:endParaRPr lang="id-ID"/>
          </a:p>
        </p:txBody>
      </p:sp>
      <p:sp>
        <p:nvSpPr>
          <p:cNvPr id="4" name="Slide Number Placeholder 1">
            <a:extLst>
              <a:ext uri="{FF2B5EF4-FFF2-40B4-BE49-F238E27FC236}">
                <a16:creationId xmlns:a16="http://schemas.microsoft.com/office/drawing/2014/main" id="{56FC0EED-0E54-41FB-9375-B3859783EC71}"/>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6176705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enter Image">
    <p:spTree>
      <p:nvGrpSpPr>
        <p:cNvPr id="1" name=""/>
        <p:cNvGrpSpPr/>
        <p:nvPr/>
      </p:nvGrpSpPr>
      <p:grpSpPr>
        <a:xfrm>
          <a:off x="0" y="0"/>
          <a:ext cx="0" cy="0"/>
          <a:chOff x="0" y="0"/>
          <a:chExt cx="0" cy="0"/>
        </a:xfrm>
      </p:grpSpPr>
      <p:sp>
        <p:nvSpPr>
          <p:cNvPr id="3" name="Picture Placeholder 3"/>
          <p:cNvSpPr>
            <a:spLocks noGrp="1"/>
          </p:cNvSpPr>
          <p:nvPr>
            <p:ph type="pic" sz="quarter" idx="15"/>
          </p:nvPr>
        </p:nvSpPr>
        <p:spPr>
          <a:xfrm>
            <a:off x="851889" y="2964368"/>
            <a:ext cx="2332183" cy="3702533"/>
          </a:xfrm>
          <a:prstGeom prst="rect">
            <a:avLst/>
          </a:prstGeom>
          <a:pattFill prst="pct5">
            <a:fgClr>
              <a:schemeClr val="tx1"/>
            </a:fgClr>
            <a:bgClr>
              <a:schemeClr val="bg1"/>
            </a:bgClr>
          </a:pattFill>
        </p:spPr>
        <p:txBody>
          <a:bodyPr/>
          <a:lstStyle/>
          <a:p>
            <a:r>
              <a:rPr lang="en-US"/>
              <a:t>Click icon to add picture</a:t>
            </a:r>
            <a:endParaRPr lang="id-ID"/>
          </a:p>
        </p:txBody>
      </p:sp>
      <p:sp>
        <p:nvSpPr>
          <p:cNvPr id="5" name="Picture Placeholder 3"/>
          <p:cNvSpPr>
            <a:spLocks noGrp="1"/>
          </p:cNvSpPr>
          <p:nvPr>
            <p:ph type="pic" sz="quarter" idx="16"/>
          </p:nvPr>
        </p:nvSpPr>
        <p:spPr>
          <a:xfrm>
            <a:off x="3680813" y="2964368"/>
            <a:ext cx="2332183" cy="3702533"/>
          </a:xfrm>
          <a:prstGeom prst="rect">
            <a:avLst/>
          </a:prstGeom>
          <a:pattFill prst="pct5">
            <a:fgClr>
              <a:schemeClr val="tx1"/>
            </a:fgClr>
            <a:bgClr>
              <a:schemeClr val="bg1"/>
            </a:bgClr>
          </a:pattFill>
        </p:spPr>
        <p:txBody>
          <a:bodyPr/>
          <a:lstStyle/>
          <a:p>
            <a:r>
              <a:rPr lang="en-US"/>
              <a:t>Click icon to add picture</a:t>
            </a:r>
            <a:endParaRPr lang="id-ID"/>
          </a:p>
        </p:txBody>
      </p:sp>
      <p:sp>
        <p:nvSpPr>
          <p:cNvPr id="4" name="Slide Number Placeholder 1">
            <a:extLst>
              <a:ext uri="{FF2B5EF4-FFF2-40B4-BE49-F238E27FC236}">
                <a16:creationId xmlns:a16="http://schemas.microsoft.com/office/drawing/2014/main" id="{0B77C6EC-DC19-4348-BB38-CF060F71B16D}"/>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1201584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 Layou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C3C5F5A-78D7-4E0C-86D8-FD5F0254DA30}"/>
              </a:ext>
            </a:extLst>
          </p:cNvPr>
          <p:cNvSpPr>
            <a:spLocks noGrp="1"/>
          </p:cNvSpPr>
          <p:nvPr>
            <p:ph type="title"/>
          </p:nvPr>
        </p:nvSpPr>
        <p:spPr>
          <a:xfrm>
            <a:off x="471488" y="1208584"/>
            <a:ext cx="5915025" cy="624069"/>
          </a:xfrm>
          <a:prstGeom prst="rect">
            <a:avLst/>
          </a:prstGeom>
        </p:spPr>
        <p:txBody>
          <a:bodyPr/>
          <a:lstStyle>
            <a:lvl1pPr marL="0" algn="ctr" defTabSz="257175" rtl="0" eaLnBrk="1" latinLnBrk="0" hangingPunct="1">
              <a:defRPr lang="en-GB" sz="2025" b="1" kern="1200" dirty="0">
                <a:solidFill>
                  <a:schemeClr val="tx1"/>
                </a:solidFill>
                <a:latin typeface="+mj-lt"/>
                <a:ea typeface="+mn-ea"/>
                <a:cs typeface="+mn-cs"/>
              </a:defRPr>
            </a:lvl1pPr>
          </a:lstStyle>
          <a:p>
            <a:r>
              <a:rPr lang="en-US"/>
              <a:t>Click to edit Master title style</a:t>
            </a:r>
            <a:endParaRPr lang="en-GB"/>
          </a:p>
        </p:txBody>
      </p:sp>
      <p:sp>
        <p:nvSpPr>
          <p:cNvPr id="12" name="Text Placeholder 11">
            <a:extLst>
              <a:ext uri="{FF2B5EF4-FFF2-40B4-BE49-F238E27FC236}">
                <a16:creationId xmlns:a16="http://schemas.microsoft.com/office/drawing/2014/main" id="{BF401772-22E3-4430-8EBD-7CD2FB4A003D}"/>
              </a:ext>
            </a:extLst>
          </p:cNvPr>
          <p:cNvSpPr>
            <a:spLocks noGrp="1"/>
          </p:cNvSpPr>
          <p:nvPr>
            <p:ph type="body" sz="quarter" idx="10"/>
          </p:nvPr>
        </p:nvSpPr>
        <p:spPr>
          <a:xfrm>
            <a:off x="488455" y="2072924"/>
            <a:ext cx="5881092" cy="487812"/>
          </a:xfrm>
          <a:prstGeom prst="rect">
            <a:avLst/>
          </a:prstGeom>
        </p:spPr>
        <p:txBody>
          <a:bodyPr/>
          <a:lstStyle>
            <a:lvl1pPr marL="0" indent="0" algn="ctr" defTabSz="257175" rtl="0" eaLnBrk="1" latinLnBrk="0" hangingPunct="1">
              <a:buNone/>
              <a:defRPr lang="en-US" sz="1125" kern="1200" dirty="0" smtClean="0">
                <a:solidFill>
                  <a:schemeClr val="tx1"/>
                </a:solidFill>
                <a:latin typeface="+mn-lt"/>
                <a:ea typeface="+mn-ea"/>
                <a:cs typeface="+mn-cs"/>
              </a:defRPr>
            </a:lvl1pPr>
            <a:lvl2pPr marL="0" indent="0" algn="ctr" defTabSz="257175" rtl="0" eaLnBrk="1" latinLnBrk="0" hangingPunct="1">
              <a:buNone/>
              <a:defRPr lang="en-US" sz="1125" kern="1200" dirty="0" smtClean="0">
                <a:solidFill>
                  <a:schemeClr val="tx1"/>
                </a:solidFill>
                <a:latin typeface="+mn-lt"/>
                <a:ea typeface="+mn-ea"/>
                <a:cs typeface="+mn-cs"/>
              </a:defRPr>
            </a:lvl2pPr>
            <a:lvl3pPr marL="0" indent="0" algn="ctr" defTabSz="257175" rtl="0" eaLnBrk="1" latinLnBrk="0" hangingPunct="1">
              <a:buNone/>
              <a:defRPr lang="en-US" sz="1125" kern="1200" dirty="0" smtClean="0">
                <a:solidFill>
                  <a:schemeClr val="tx1"/>
                </a:solidFill>
                <a:latin typeface="+mn-lt"/>
                <a:ea typeface="+mn-ea"/>
                <a:cs typeface="+mn-cs"/>
              </a:defRPr>
            </a:lvl3pPr>
            <a:lvl4pPr marL="0" indent="0" algn="ctr" defTabSz="257175" rtl="0" eaLnBrk="1" latinLnBrk="0" hangingPunct="1">
              <a:buNone/>
              <a:defRPr lang="en-US" sz="1125" kern="1200" dirty="0" smtClean="0">
                <a:solidFill>
                  <a:schemeClr val="tx1"/>
                </a:solidFill>
                <a:latin typeface="+mn-lt"/>
                <a:ea typeface="+mn-ea"/>
                <a:cs typeface="+mn-cs"/>
              </a:defRPr>
            </a:lvl4pPr>
            <a:lvl5pPr marL="0" indent="0" algn="ctr" defTabSz="257175" rtl="0" eaLnBrk="1" latinLnBrk="0" hangingPunct="1">
              <a:buNone/>
              <a:defRPr lang="en-GB" sz="1125"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0039D1AE-D749-446A-AE23-B24F2663DC1F}"/>
              </a:ext>
            </a:extLst>
          </p:cNvPr>
          <p:cNvSpPr>
            <a:spLocks noGrp="1"/>
          </p:cNvSpPr>
          <p:nvPr>
            <p:ph type="body" sz="quarter" idx="11"/>
          </p:nvPr>
        </p:nvSpPr>
        <p:spPr>
          <a:xfrm>
            <a:off x="3266982" y="663323"/>
            <a:ext cx="324036" cy="233226"/>
          </a:xfrm>
          <a:prstGeom prst="rect">
            <a:avLst/>
          </a:prstGeom>
        </p:spPr>
        <p:txBody>
          <a:bodyPr anchor="ctr" anchorCtr="0"/>
          <a:lstStyle>
            <a:lvl1pPr marL="0" indent="0" algn="ctr">
              <a:buFont typeface="Arial" panose="020B0604020202020204" pitchFamily="34" charset="0"/>
              <a:buNone/>
              <a:defRPr lang="en-US" sz="591" kern="1200" spc="225" dirty="0" smtClean="0">
                <a:solidFill>
                  <a:schemeClr val="tx1"/>
                </a:solidFill>
                <a:latin typeface="+mj-lt"/>
                <a:ea typeface="+mn-ea"/>
                <a:cs typeface="+mn-cs"/>
              </a:defRPr>
            </a:lvl1pPr>
            <a:lvl2pPr marL="192876" indent="0" algn="ctr">
              <a:buNone/>
              <a:defRPr sz="591"/>
            </a:lvl2pPr>
            <a:lvl3pPr marL="385752" indent="0" algn="ctr">
              <a:buNone/>
              <a:defRPr sz="591"/>
            </a:lvl3pPr>
            <a:lvl4pPr marL="578629" indent="0" algn="ctr">
              <a:buNone/>
              <a:defRPr sz="591"/>
            </a:lvl4pPr>
            <a:lvl5pPr marL="771505" indent="0" algn="ctr">
              <a:buNone/>
              <a:defRPr sz="591"/>
            </a:lvl5pPr>
          </a:lstStyle>
          <a:p>
            <a:pPr lvl="0"/>
            <a:r>
              <a:rPr lang="en-US"/>
              <a:t>Click to edit Master text styles</a:t>
            </a:r>
          </a:p>
        </p:txBody>
      </p:sp>
      <p:sp>
        <p:nvSpPr>
          <p:cNvPr id="16" name="Slide Number Placeholder 1">
            <a:extLst>
              <a:ext uri="{FF2B5EF4-FFF2-40B4-BE49-F238E27FC236}">
                <a16:creationId xmlns:a16="http://schemas.microsoft.com/office/drawing/2014/main" id="{DCCA8085-CA2A-4EFE-B5B8-1A07F384DDF8}"/>
              </a:ext>
            </a:extLst>
          </p:cNvPr>
          <p:cNvSpPr>
            <a:spLocks noGrp="1"/>
          </p:cNvSpPr>
          <p:nvPr>
            <p:ph type="sldNum" sz="quarter" idx="4"/>
          </p:nvPr>
        </p:nvSpPr>
        <p:spPr>
          <a:xfrm>
            <a:off x="6183306" y="9171949"/>
            <a:ext cx="415202" cy="527403"/>
          </a:xfrm>
          <a:prstGeom prst="rect">
            <a:avLst/>
          </a:prstGeom>
        </p:spPr>
        <p:txBody>
          <a:bodyPr vert="horz" lIns="91440" tIns="45720" rIns="91440" bIns="45720" rtlCol="0" anchor="ctr"/>
          <a:lstStyle>
            <a:lvl1pPr algn="ctr">
              <a:defRPr lang="en-GB" sz="1050"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pPr/>
              <a:t>‹#›</a:t>
            </a:fld>
            <a:endParaRPr lang="en-US"/>
          </a:p>
        </p:txBody>
      </p:sp>
      <p:grpSp>
        <p:nvGrpSpPr>
          <p:cNvPr id="6" name="Group 5">
            <a:extLst>
              <a:ext uri="{FF2B5EF4-FFF2-40B4-BE49-F238E27FC236}">
                <a16:creationId xmlns:a16="http://schemas.microsoft.com/office/drawing/2014/main" id="{A270402D-A301-416E-80D3-3B48EEDD133A}"/>
              </a:ext>
            </a:extLst>
          </p:cNvPr>
          <p:cNvGrpSpPr/>
          <p:nvPr userDrawn="1"/>
        </p:nvGrpSpPr>
        <p:grpSpPr>
          <a:xfrm>
            <a:off x="5138988" y="9169853"/>
            <a:ext cx="1049155" cy="204382"/>
            <a:chOff x="5126910" y="6012181"/>
            <a:chExt cx="1865162" cy="141495"/>
          </a:xfrm>
        </p:grpSpPr>
        <p:sp>
          <p:nvSpPr>
            <p:cNvPr id="7" name="TextBox 6">
              <a:extLst>
                <a:ext uri="{FF2B5EF4-FFF2-40B4-BE49-F238E27FC236}">
                  <a16:creationId xmlns:a16="http://schemas.microsoft.com/office/drawing/2014/main" id="{573A3D52-15E4-4B54-9753-E814DB5B865E}"/>
                </a:ext>
              </a:extLst>
            </p:cNvPr>
            <p:cNvSpPr txBox="1"/>
            <p:nvPr/>
          </p:nvSpPr>
          <p:spPr>
            <a:xfrm>
              <a:off x="5126910" y="6017840"/>
              <a:ext cx="328410" cy="135836"/>
            </a:xfrm>
            <a:prstGeom prst="rect">
              <a:avLst/>
            </a:prstGeom>
            <a:noFill/>
          </p:spPr>
          <p:txBody>
            <a:bodyPr wrap="none" rtlCol="0">
              <a:spAutoFit/>
            </a:bodyPr>
            <a:lstStyle/>
            <a:p>
              <a:pPr algn="r"/>
              <a:endParaRPr lang="en-US" sz="675" spc="169">
                <a:solidFill>
                  <a:schemeClr val="tx1"/>
                </a:solidFill>
                <a:latin typeface="Merriweather" panose="00000500000000000000" pitchFamily="2" charset="0"/>
              </a:endParaRPr>
            </a:p>
          </p:txBody>
        </p:sp>
        <p:sp>
          <p:nvSpPr>
            <p:cNvPr id="8" name="TextBox 7">
              <a:extLst>
                <a:ext uri="{FF2B5EF4-FFF2-40B4-BE49-F238E27FC236}">
                  <a16:creationId xmlns:a16="http://schemas.microsoft.com/office/drawing/2014/main" id="{B43C546B-53C8-42BB-B07A-A44D7A13831F}"/>
                </a:ext>
              </a:extLst>
            </p:cNvPr>
            <p:cNvSpPr txBox="1"/>
            <p:nvPr/>
          </p:nvSpPr>
          <p:spPr>
            <a:xfrm>
              <a:off x="6663662" y="6012181"/>
              <a:ext cx="328410" cy="135836"/>
            </a:xfrm>
            <a:prstGeom prst="rect">
              <a:avLst/>
            </a:prstGeom>
            <a:noFill/>
          </p:spPr>
          <p:txBody>
            <a:bodyPr wrap="none" rtlCol="0">
              <a:spAutoFit/>
            </a:bodyPr>
            <a:lstStyle/>
            <a:p>
              <a:pPr algn="l"/>
              <a:endParaRPr lang="en-US" sz="675" spc="169">
                <a:solidFill>
                  <a:schemeClr val="tx1"/>
                </a:solidFill>
                <a:latin typeface="Merriweather" panose="00000500000000000000" pitchFamily="2" charset="0"/>
              </a:endParaRPr>
            </a:p>
          </p:txBody>
        </p:sp>
      </p:grpSp>
      <p:sp>
        <p:nvSpPr>
          <p:cNvPr id="9" name="TextBox 8">
            <a:extLst>
              <a:ext uri="{FF2B5EF4-FFF2-40B4-BE49-F238E27FC236}">
                <a16:creationId xmlns:a16="http://schemas.microsoft.com/office/drawing/2014/main" id="{49A9B61D-347C-4A2B-9EE1-6F1B93348ECD}"/>
              </a:ext>
            </a:extLst>
          </p:cNvPr>
          <p:cNvSpPr txBox="1"/>
          <p:nvPr userDrawn="1"/>
        </p:nvSpPr>
        <p:spPr>
          <a:xfrm>
            <a:off x="2197382" y="9308692"/>
            <a:ext cx="2463238" cy="253916"/>
          </a:xfrm>
          <a:prstGeom prst="rect">
            <a:avLst/>
          </a:prstGeom>
          <a:noFill/>
        </p:spPr>
        <p:txBody>
          <a:bodyPr wrap="none" rtlCol="0">
            <a:spAutoFit/>
          </a:bodyPr>
          <a:lstStyle/>
          <a:p>
            <a:pPr algn="ctr"/>
            <a:r>
              <a:rPr lang="en-US" sz="1050" spc="169">
                <a:solidFill>
                  <a:schemeClr val="tx1"/>
                </a:solidFill>
                <a:latin typeface="Merriweather" panose="00000500000000000000" pitchFamily="2" charset="0"/>
              </a:rPr>
              <a:t>www.inveniam-group.com</a:t>
            </a:r>
          </a:p>
        </p:txBody>
      </p:sp>
      <p:sp>
        <p:nvSpPr>
          <p:cNvPr id="11" name="Slide Number Placeholder 1">
            <a:extLst>
              <a:ext uri="{FF2B5EF4-FFF2-40B4-BE49-F238E27FC236}">
                <a16:creationId xmlns:a16="http://schemas.microsoft.com/office/drawing/2014/main" id="{FC302AA9-084F-4FEE-8B4C-6FFF240E3E92}"/>
              </a:ext>
            </a:extLst>
          </p:cNvPr>
          <p:cNvSpPr txBox="1">
            <a:spLocks/>
          </p:cNvSpPr>
          <p:nvPr userDrawn="1"/>
        </p:nvSpPr>
        <p:spPr>
          <a:xfrm>
            <a:off x="6183306" y="9171949"/>
            <a:ext cx="415202" cy="527403"/>
          </a:xfrm>
          <a:prstGeom prst="rect">
            <a:avLst/>
          </a:prstGeom>
        </p:spPr>
        <p:txBody>
          <a:bodyPr vert="horz" lIns="91440" tIns="45720" rIns="91440" bIns="45720" rtlCol="0" anchor="ctr"/>
          <a:lstStyle>
            <a:defPPr>
              <a:defRPr lang="es-ES"/>
            </a:defPPr>
            <a:lvl1pPr marL="0" algn="ctr" defTabSz="457200" rtl="0" eaLnBrk="1" latinLnBrk="0" hangingPunct="1">
              <a:defRPr lang="en-GB" sz="1050" b="1" i="0" kern="1200" smtClean="0">
                <a:solidFill>
                  <a:schemeClr val="tx1"/>
                </a:solidFill>
                <a:latin typeface="Merriweather" panose="00000500000000000000" pitchFamily="2" charset="0"/>
                <a:ea typeface="Montserrat" charset="0"/>
                <a:cs typeface="Montserrat"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7EB56C6-B344-42A7-B4D2-A81F0C424EE1}" type="slidenum">
              <a:rPr lang="en-US" smtClean="0"/>
              <a:pPr/>
              <a:t>‹#›</a:t>
            </a:fld>
            <a:endParaRPr lang="en-US"/>
          </a:p>
        </p:txBody>
      </p:sp>
      <p:pic>
        <p:nvPicPr>
          <p:cNvPr id="13" name="Graphic 12">
            <a:extLst>
              <a:ext uri="{FF2B5EF4-FFF2-40B4-BE49-F238E27FC236}">
                <a16:creationId xmlns:a16="http://schemas.microsoft.com/office/drawing/2014/main" id="{FA6D7970-1F0B-4941-997B-25980905C6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83306" y="314075"/>
            <a:ext cx="390525" cy="390525"/>
          </a:xfrm>
          <a:prstGeom prst="rect">
            <a:avLst/>
          </a:prstGeom>
        </p:spPr>
      </p:pic>
      <p:pic>
        <p:nvPicPr>
          <p:cNvPr id="15" name="Graphic 14">
            <a:extLst>
              <a:ext uri="{FF2B5EF4-FFF2-40B4-BE49-F238E27FC236}">
                <a16:creationId xmlns:a16="http://schemas.microsoft.com/office/drawing/2014/main" id="{5EF1CD5E-55F3-4B4F-8D0F-DC837414F2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86001" y="314075"/>
            <a:ext cx="390525" cy="390525"/>
          </a:xfrm>
          <a:prstGeom prst="rect">
            <a:avLst/>
          </a:prstGeom>
        </p:spPr>
      </p:pic>
      <p:pic>
        <p:nvPicPr>
          <p:cNvPr id="17" name="Graphic 16">
            <a:extLst>
              <a:ext uri="{FF2B5EF4-FFF2-40B4-BE49-F238E27FC236}">
                <a16:creationId xmlns:a16="http://schemas.microsoft.com/office/drawing/2014/main" id="{A3160D99-3840-48E4-863C-8DEEAE9756A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286001" y="9259438"/>
            <a:ext cx="847725" cy="352425"/>
          </a:xfrm>
          <a:prstGeom prst="rect">
            <a:avLst/>
          </a:prstGeom>
        </p:spPr>
      </p:pic>
    </p:spTree>
    <p:extLst>
      <p:ext uri="{BB962C8B-B14F-4D97-AF65-F5344CB8AC3E}">
        <p14:creationId xmlns:p14="http://schemas.microsoft.com/office/powerpoint/2010/main" val="5847343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ingle  Image Layout">
    <p:spTree>
      <p:nvGrpSpPr>
        <p:cNvPr id="1" name=""/>
        <p:cNvGrpSpPr/>
        <p:nvPr/>
      </p:nvGrpSpPr>
      <p:grpSpPr>
        <a:xfrm>
          <a:off x="0" y="0"/>
          <a:ext cx="0" cy="0"/>
          <a:chOff x="0" y="0"/>
          <a:chExt cx="0" cy="0"/>
        </a:xfrm>
      </p:grpSpPr>
      <p:sp>
        <p:nvSpPr>
          <p:cNvPr id="3" name="Picture Placeholder 3"/>
          <p:cNvSpPr>
            <a:spLocks noGrp="1"/>
          </p:cNvSpPr>
          <p:nvPr>
            <p:ph type="pic" sz="quarter" idx="15"/>
          </p:nvPr>
        </p:nvSpPr>
        <p:spPr>
          <a:xfrm>
            <a:off x="905628" y="2412393"/>
            <a:ext cx="2332183" cy="3702533"/>
          </a:xfrm>
          <a:prstGeom prst="rect">
            <a:avLst/>
          </a:prstGeom>
          <a:pattFill prst="pct5">
            <a:fgClr>
              <a:schemeClr val="tx1"/>
            </a:fgClr>
            <a:bgClr>
              <a:schemeClr val="bg1"/>
            </a:bgClr>
          </a:pattFill>
        </p:spPr>
        <p:txBody>
          <a:bodyPr/>
          <a:lstStyle/>
          <a:p>
            <a:r>
              <a:rPr lang="en-US"/>
              <a:t>Click icon to add picture</a:t>
            </a:r>
            <a:endParaRPr lang="id-ID"/>
          </a:p>
        </p:txBody>
      </p:sp>
      <p:sp>
        <p:nvSpPr>
          <p:cNvPr id="4" name="Slide Number Placeholder 1">
            <a:extLst>
              <a:ext uri="{FF2B5EF4-FFF2-40B4-BE49-F238E27FC236}">
                <a16:creationId xmlns:a16="http://schemas.microsoft.com/office/drawing/2014/main" id="{4B32623F-B0FB-45D8-87A5-A019BC3D48C7}"/>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181685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ingle Abstract Image Layout">
    <p:spTree>
      <p:nvGrpSpPr>
        <p:cNvPr id="1" name=""/>
        <p:cNvGrpSpPr/>
        <p:nvPr/>
      </p:nvGrpSpPr>
      <p:grpSpPr>
        <a:xfrm>
          <a:off x="0" y="0"/>
          <a:ext cx="0" cy="0"/>
          <a:chOff x="0" y="0"/>
          <a:chExt cx="0" cy="0"/>
        </a:xfrm>
      </p:grpSpPr>
      <p:sp>
        <p:nvSpPr>
          <p:cNvPr id="3" name="Picture Placeholder 1"/>
          <p:cNvSpPr>
            <a:spLocks noGrp="1"/>
          </p:cNvSpPr>
          <p:nvPr>
            <p:ph type="pic" sz="quarter" idx="10"/>
          </p:nvPr>
        </p:nvSpPr>
        <p:spPr>
          <a:xfrm>
            <a:off x="1175203" y="1428158"/>
            <a:ext cx="2746167" cy="4085341"/>
          </a:xfrm>
          <a:prstGeom prst="rect">
            <a:avLst/>
          </a:prstGeom>
          <a:pattFill prst="pct5">
            <a:fgClr>
              <a:schemeClr val="tx1"/>
            </a:fgClr>
            <a:bgClr>
              <a:schemeClr val="bg1"/>
            </a:bgClr>
          </a:pattFill>
        </p:spPr>
      </p:sp>
      <p:sp>
        <p:nvSpPr>
          <p:cNvPr id="4" name="Slide Number Placeholder 1">
            <a:extLst>
              <a:ext uri="{FF2B5EF4-FFF2-40B4-BE49-F238E27FC236}">
                <a16:creationId xmlns:a16="http://schemas.microsoft.com/office/drawing/2014/main" id="{0793C6D5-5517-46AD-AA6F-01A5BC40ECFE}"/>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2342915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 Gallery Slide">
    <p:spTree>
      <p:nvGrpSpPr>
        <p:cNvPr id="1" name=""/>
        <p:cNvGrpSpPr/>
        <p:nvPr/>
      </p:nvGrpSpPr>
      <p:grpSpPr>
        <a:xfrm>
          <a:off x="0" y="0"/>
          <a:ext cx="0" cy="0"/>
          <a:chOff x="0" y="0"/>
          <a:chExt cx="0" cy="0"/>
        </a:xfrm>
      </p:grpSpPr>
      <p:sp>
        <p:nvSpPr>
          <p:cNvPr id="3" name="Picture Placeholder 1"/>
          <p:cNvSpPr>
            <a:spLocks noGrp="1"/>
          </p:cNvSpPr>
          <p:nvPr>
            <p:ph type="pic" sz="quarter" idx="10"/>
          </p:nvPr>
        </p:nvSpPr>
        <p:spPr>
          <a:xfrm>
            <a:off x="4710340" y="1029820"/>
            <a:ext cx="2147662" cy="6769191"/>
          </a:xfrm>
          <a:prstGeom prst="rect">
            <a:avLst/>
          </a:prstGeom>
          <a:pattFill prst="pct5">
            <a:fgClr>
              <a:schemeClr val="tx1"/>
            </a:fgClr>
            <a:bgClr>
              <a:schemeClr val="bg1"/>
            </a:bgClr>
          </a:pattFill>
        </p:spPr>
      </p:sp>
      <p:sp>
        <p:nvSpPr>
          <p:cNvPr id="4" name="Picture Placeholder 1"/>
          <p:cNvSpPr>
            <a:spLocks noGrp="1"/>
          </p:cNvSpPr>
          <p:nvPr>
            <p:ph type="pic" sz="quarter" idx="11"/>
          </p:nvPr>
        </p:nvSpPr>
        <p:spPr>
          <a:xfrm>
            <a:off x="3151414" y="1029823"/>
            <a:ext cx="1428751" cy="5071018"/>
          </a:xfrm>
          <a:prstGeom prst="rect">
            <a:avLst/>
          </a:prstGeom>
          <a:pattFill prst="pct5">
            <a:fgClr>
              <a:schemeClr val="tx1"/>
            </a:fgClr>
            <a:bgClr>
              <a:schemeClr val="bg1"/>
            </a:bgClr>
          </a:pattFill>
        </p:spPr>
      </p:sp>
      <p:sp>
        <p:nvSpPr>
          <p:cNvPr id="6" name="Picture Placeholder 1"/>
          <p:cNvSpPr>
            <a:spLocks noGrp="1"/>
          </p:cNvSpPr>
          <p:nvPr>
            <p:ph type="pic" sz="quarter" idx="12"/>
          </p:nvPr>
        </p:nvSpPr>
        <p:spPr>
          <a:xfrm>
            <a:off x="1592490" y="1029820"/>
            <a:ext cx="1428751" cy="2450384"/>
          </a:xfrm>
          <a:prstGeom prst="rect">
            <a:avLst/>
          </a:prstGeom>
          <a:pattFill prst="pct5">
            <a:fgClr>
              <a:schemeClr val="tx1"/>
            </a:fgClr>
            <a:bgClr>
              <a:schemeClr val="bg1"/>
            </a:bgClr>
          </a:pattFill>
        </p:spPr>
      </p:sp>
      <p:sp>
        <p:nvSpPr>
          <p:cNvPr id="7" name="Picture Placeholder 1"/>
          <p:cNvSpPr>
            <a:spLocks noGrp="1"/>
          </p:cNvSpPr>
          <p:nvPr>
            <p:ph type="pic" sz="quarter" idx="13"/>
          </p:nvPr>
        </p:nvSpPr>
        <p:spPr>
          <a:xfrm>
            <a:off x="1" y="1029820"/>
            <a:ext cx="1462315" cy="5071018"/>
          </a:xfrm>
          <a:prstGeom prst="rect">
            <a:avLst/>
          </a:prstGeom>
          <a:pattFill prst="pct5">
            <a:fgClr>
              <a:schemeClr val="tx1"/>
            </a:fgClr>
            <a:bgClr>
              <a:schemeClr val="bg1"/>
            </a:bgClr>
          </a:pattFill>
        </p:spPr>
      </p:sp>
      <p:sp>
        <p:nvSpPr>
          <p:cNvPr id="8" name="Picture Placeholder 1"/>
          <p:cNvSpPr>
            <a:spLocks noGrp="1"/>
          </p:cNvSpPr>
          <p:nvPr>
            <p:ph type="pic" sz="quarter" idx="14"/>
          </p:nvPr>
        </p:nvSpPr>
        <p:spPr>
          <a:xfrm>
            <a:off x="1592489" y="3794684"/>
            <a:ext cx="1428751" cy="2306155"/>
          </a:xfrm>
          <a:prstGeom prst="rect">
            <a:avLst/>
          </a:prstGeom>
          <a:pattFill prst="pct5">
            <a:fgClr>
              <a:schemeClr val="tx1"/>
            </a:fgClr>
            <a:bgClr>
              <a:schemeClr val="bg1"/>
            </a:bgClr>
          </a:pattFill>
        </p:spPr>
      </p:sp>
      <p:sp>
        <p:nvSpPr>
          <p:cNvPr id="9" name="Slide Number Placeholder 1">
            <a:extLst>
              <a:ext uri="{FF2B5EF4-FFF2-40B4-BE49-F238E27FC236}">
                <a16:creationId xmlns:a16="http://schemas.microsoft.com/office/drawing/2014/main" id="{AE46A67A-D808-4CC7-8D56-6463011ABDA7}"/>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528525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Big Image ">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4630500" y="0"/>
            <a:ext cx="2227500" cy="4955600"/>
          </a:xfrm>
          <a:prstGeom prst="rect">
            <a:avLst/>
          </a:prstGeom>
          <a:pattFill prst="pct5">
            <a:fgClr>
              <a:schemeClr val="tx1"/>
            </a:fgClr>
            <a:bgClr>
              <a:schemeClr val="bg1"/>
            </a:bgClr>
          </a:pattFill>
        </p:spPr>
        <p:txBody>
          <a:bodyPr/>
          <a:lstStyle/>
          <a:p>
            <a:r>
              <a:rPr lang="en-US"/>
              <a:t>Click icon to add picture</a:t>
            </a:r>
            <a:endParaRPr lang="id-ID"/>
          </a:p>
        </p:txBody>
      </p:sp>
      <p:sp>
        <p:nvSpPr>
          <p:cNvPr id="4" name="Picture Placeholder 3"/>
          <p:cNvSpPr>
            <a:spLocks noGrp="1"/>
          </p:cNvSpPr>
          <p:nvPr>
            <p:ph type="pic" sz="quarter" idx="11"/>
          </p:nvPr>
        </p:nvSpPr>
        <p:spPr>
          <a:xfrm>
            <a:off x="2397939" y="4950400"/>
            <a:ext cx="2227500" cy="4955600"/>
          </a:xfrm>
          <a:prstGeom prst="rect">
            <a:avLst/>
          </a:prstGeom>
          <a:pattFill prst="pct5">
            <a:fgClr>
              <a:schemeClr val="tx1"/>
            </a:fgClr>
            <a:bgClr>
              <a:schemeClr val="bg1"/>
            </a:bgClr>
          </a:pattFill>
        </p:spPr>
        <p:txBody>
          <a:bodyPr/>
          <a:lstStyle/>
          <a:p>
            <a:r>
              <a:rPr lang="en-US"/>
              <a:t>Click icon to add picture</a:t>
            </a:r>
            <a:endParaRPr lang="id-ID"/>
          </a:p>
        </p:txBody>
      </p:sp>
      <p:sp>
        <p:nvSpPr>
          <p:cNvPr id="5" name="Slide Number Placeholder 1">
            <a:extLst>
              <a:ext uri="{FF2B5EF4-FFF2-40B4-BE49-F238E27FC236}">
                <a16:creationId xmlns:a16="http://schemas.microsoft.com/office/drawing/2014/main" id="{8FD32C61-7A4D-4CBA-9E84-9B2E85880A0F}"/>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5144581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One Abstract Image">
    <p:spTree>
      <p:nvGrpSpPr>
        <p:cNvPr id="1" name=""/>
        <p:cNvGrpSpPr/>
        <p:nvPr/>
      </p:nvGrpSpPr>
      <p:grpSpPr>
        <a:xfrm>
          <a:off x="0" y="0"/>
          <a:ext cx="0" cy="0"/>
          <a:chOff x="0" y="0"/>
          <a:chExt cx="0" cy="0"/>
        </a:xfrm>
      </p:grpSpPr>
      <p:sp>
        <p:nvSpPr>
          <p:cNvPr id="3" name="Picture Placeholder 16"/>
          <p:cNvSpPr>
            <a:spLocks noGrp="1"/>
          </p:cNvSpPr>
          <p:nvPr>
            <p:ph type="pic" sz="quarter" idx="10"/>
          </p:nvPr>
        </p:nvSpPr>
        <p:spPr>
          <a:xfrm>
            <a:off x="4016830" y="835883"/>
            <a:ext cx="2016579" cy="7151811"/>
          </a:xfrm>
          <a:custGeom>
            <a:avLst/>
            <a:gdLst>
              <a:gd name="connsiteX0" fmla="*/ 3596540 w 4167940"/>
              <a:gd name="connsiteY0" fmla="*/ 4507069 h 4932782"/>
              <a:gd name="connsiteX1" fmla="*/ 3596540 w 4167940"/>
              <a:gd name="connsiteY1" fmla="*/ 4507069 h 4932782"/>
              <a:gd name="connsiteX2" fmla="*/ 3596539 w 4167940"/>
              <a:gd name="connsiteY2" fmla="*/ 4507069 h 4932782"/>
              <a:gd name="connsiteX3" fmla="*/ 3594359 w 4167940"/>
              <a:gd name="connsiteY3" fmla="*/ 1089014 h 4932782"/>
              <a:gd name="connsiteX4" fmla="*/ 3594359 w 4167940"/>
              <a:gd name="connsiteY4" fmla="*/ 1089015 h 4932782"/>
              <a:gd name="connsiteX5" fmla="*/ 3731949 w 4167940"/>
              <a:gd name="connsiteY5" fmla="*/ 1261523 h 4932782"/>
              <a:gd name="connsiteX6" fmla="*/ 3334049 w 4167940"/>
              <a:gd name="connsiteY6" fmla="*/ 4795192 h 4932782"/>
              <a:gd name="connsiteX7" fmla="*/ 3223265 w 4167940"/>
              <a:gd name="connsiteY7" fmla="*/ 4927393 h 4932782"/>
              <a:gd name="connsiteX8" fmla="*/ 3161542 w 4167940"/>
              <a:gd name="connsiteY8" fmla="*/ 4932782 h 4932782"/>
              <a:gd name="connsiteX9" fmla="*/ 3102562 w 4167940"/>
              <a:gd name="connsiteY9" fmla="*/ 4913802 h 4932782"/>
              <a:gd name="connsiteX10" fmla="*/ 3023952 w 4167940"/>
              <a:gd name="connsiteY10" fmla="*/ 4760274 h 4932782"/>
              <a:gd name="connsiteX11" fmla="*/ 3421851 w 4167940"/>
              <a:gd name="connsiteY11" fmla="*/ 1226604 h 4932782"/>
              <a:gd name="connsiteX12" fmla="*/ 3594359 w 4167940"/>
              <a:gd name="connsiteY12" fmla="*/ 1089014 h 4932782"/>
              <a:gd name="connsiteX13" fmla="*/ 2829929 w 4167940"/>
              <a:gd name="connsiteY13" fmla="*/ 1002939 h 4932782"/>
              <a:gd name="connsiteX14" fmla="*/ 2829929 w 4167940"/>
              <a:gd name="connsiteY14" fmla="*/ 1002939 h 4932782"/>
              <a:gd name="connsiteX15" fmla="*/ 2967519 w 4167940"/>
              <a:gd name="connsiteY15" fmla="*/ 1175447 h 4932782"/>
              <a:gd name="connsiteX16" fmla="*/ 2569619 w 4167940"/>
              <a:gd name="connsiteY16" fmla="*/ 4709116 h 4932782"/>
              <a:gd name="connsiteX17" fmla="*/ 2458835 w 4167940"/>
              <a:gd name="connsiteY17" fmla="*/ 4841317 h 4932782"/>
              <a:gd name="connsiteX18" fmla="*/ 2397112 w 4167940"/>
              <a:gd name="connsiteY18" fmla="*/ 4846706 h 4932782"/>
              <a:gd name="connsiteX19" fmla="*/ 2338132 w 4167940"/>
              <a:gd name="connsiteY19" fmla="*/ 4827726 h 4932782"/>
              <a:gd name="connsiteX20" fmla="*/ 2259522 w 4167940"/>
              <a:gd name="connsiteY20" fmla="*/ 4674198 h 4932782"/>
              <a:gd name="connsiteX21" fmla="*/ 2657421 w 4167940"/>
              <a:gd name="connsiteY21" fmla="*/ 1140528 h 4932782"/>
              <a:gd name="connsiteX22" fmla="*/ 2829929 w 4167940"/>
              <a:gd name="connsiteY22" fmla="*/ 1002939 h 4932782"/>
              <a:gd name="connsiteX23" fmla="*/ 900831 w 4167940"/>
              <a:gd name="connsiteY23" fmla="*/ 785718 h 4932782"/>
              <a:gd name="connsiteX24" fmla="*/ 900831 w 4167940"/>
              <a:gd name="connsiteY24" fmla="*/ 785719 h 4932782"/>
              <a:gd name="connsiteX25" fmla="*/ 1038421 w 4167940"/>
              <a:gd name="connsiteY25" fmla="*/ 958227 h 4932782"/>
              <a:gd name="connsiteX26" fmla="*/ 640522 w 4167940"/>
              <a:gd name="connsiteY26" fmla="*/ 4491895 h 4932782"/>
              <a:gd name="connsiteX27" fmla="*/ 529738 w 4167940"/>
              <a:gd name="connsiteY27" fmla="*/ 4624096 h 4932782"/>
              <a:gd name="connsiteX28" fmla="*/ 468015 w 4167940"/>
              <a:gd name="connsiteY28" fmla="*/ 4629485 h 4932782"/>
              <a:gd name="connsiteX29" fmla="*/ 409035 w 4167940"/>
              <a:gd name="connsiteY29" fmla="*/ 4610505 h 4932782"/>
              <a:gd name="connsiteX30" fmla="*/ 330424 w 4167940"/>
              <a:gd name="connsiteY30" fmla="*/ 4456977 h 4932782"/>
              <a:gd name="connsiteX31" fmla="*/ 728323 w 4167940"/>
              <a:gd name="connsiteY31" fmla="*/ 923308 h 4932782"/>
              <a:gd name="connsiteX32" fmla="*/ 900831 w 4167940"/>
              <a:gd name="connsiteY32" fmla="*/ 785718 h 4932782"/>
              <a:gd name="connsiteX33" fmla="*/ 4029357 w 4167940"/>
              <a:gd name="connsiteY33" fmla="*/ 663301 h 4932782"/>
              <a:gd name="connsiteX34" fmla="*/ 4029357 w 4167940"/>
              <a:gd name="connsiteY34" fmla="*/ 663302 h 4932782"/>
              <a:gd name="connsiteX35" fmla="*/ 4166947 w 4167940"/>
              <a:gd name="connsiteY35" fmla="*/ 835810 h 4932782"/>
              <a:gd name="connsiteX36" fmla="*/ 3769047 w 4167940"/>
              <a:gd name="connsiteY36" fmla="*/ 4369479 h 4932782"/>
              <a:gd name="connsiteX37" fmla="*/ 3658263 w 4167940"/>
              <a:gd name="connsiteY37" fmla="*/ 4501680 h 4932782"/>
              <a:gd name="connsiteX38" fmla="*/ 3596540 w 4167940"/>
              <a:gd name="connsiteY38" fmla="*/ 4507069 h 4932782"/>
              <a:gd name="connsiteX39" fmla="*/ 3537560 w 4167940"/>
              <a:gd name="connsiteY39" fmla="*/ 4488089 h 4932782"/>
              <a:gd name="connsiteX40" fmla="*/ 3458950 w 4167940"/>
              <a:gd name="connsiteY40" fmla="*/ 4334561 h 4932782"/>
              <a:gd name="connsiteX41" fmla="*/ 3856849 w 4167940"/>
              <a:gd name="connsiteY41" fmla="*/ 800892 h 4932782"/>
              <a:gd name="connsiteX42" fmla="*/ 4029357 w 4167940"/>
              <a:gd name="connsiteY42" fmla="*/ 663301 h 4932782"/>
              <a:gd name="connsiteX43" fmla="*/ 3264927 w 4167940"/>
              <a:gd name="connsiteY43" fmla="*/ 577225 h 4932782"/>
              <a:gd name="connsiteX44" fmla="*/ 3264927 w 4167940"/>
              <a:gd name="connsiteY44" fmla="*/ 577226 h 4932782"/>
              <a:gd name="connsiteX45" fmla="*/ 3402517 w 4167940"/>
              <a:gd name="connsiteY45" fmla="*/ 749734 h 4932782"/>
              <a:gd name="connsiteX46" fmla="*/ 3004617 w 4167940"/>
              <a:gd name="connsiteY46" fmla="*/ 4283403 h 4932782"/>
              <a:gd name="connsiteX47" fmla="*/ 2893833 w 4167940"/>
              <a:gd name="connsiteY47" fmla="*/ 4415604 h 4932782"/>
              <a:gd name="connsiteX48" fmla="*/ 2832110 w 4167940"/>
              <a:gd name="connsiteY48" fmla="*/ 4420993 h 4932782"/>
              <a:gd name="connsiteX49" fmla="*/ 2773130 w 4167940"/>
              <a:gd name="connsiteY49" fmla="*/ 4402013 h 4932782"/>
              <a:gd name="connsiteX50" fmla="*/ 2694520 w 4167940"/>
              <a:gd name="connsiteY50" fmla="*/ 4248485 h 4932782"/>
              <a:gd name="connsiteX51" fmla="*/ 3092419 w 4167940"/>
              <a:gd name="connsiteY51" fmla="*/ 714816 h 4932782"/>
              <a:gd name="connsiteX52" fmla="*/ 3264927 w 4167940"/>
              <a:gd name="connsiteY52" fmla="*/ 577225 h 4932782"/>
              <a:gd name="connsiteX53" fmla="*/ 2500497 w 4167940"/>
              <a:gd name="connsiteY53" fmla="*/ 491149 h 4932782"/>
              <a:gd name="connsiteX54" fmla="*/ 2500497 w 4167940"/>
              <a:gd name="connsiteY54" fmla="*/ 491149 h 4932782"/>
              <a:gd name="connsiteX55" fmla="*/ 2638087 w 4167940"/>
              <a:gd name="connsiteY55" fmla="*/ 663657 h 4932782"/>
              <a:gd name="connsiteX56" fmla="*/ 2240187 w 4167940"/>
              <a:gd name="connsiteY56" fmla="*/ 4197326 h 4932782"/>
              <a:gd name="connsiteX57" fmla="*/ 2129403 w 4167940"/>
              <a:gd name="connsiteY57" fmla="*/ 4329527 h 4932782"/>
              <a:gd name="connsiteX58" fmla="*/ 2067680 w 4167940"/>
              <a:gd name="connsiteY58" fmla="*/ 4334916 h 4932782"/>
              <a:gd name="connsiteX59" fmla="*/ 2008700 w 4167940"/>
              <a:gd name="connsiteY59" fmla="*/ 4315936 h 4932782"/>
              <a:gd name="connsiteX60" fmla="*/ 1930090 w 4167940"/>
              <a:gd name="connsiteY60" fmla="*/ 4162408 h 4932782"/>
              <a:gd name="connsiteX61" fmla="*/ 2327989 w 4167940"/>
              <a:gd name="connsiteY61" fmla="*/ 628739 h 4932782"/>
              <a:gd name="connsiteX62" fmla="*/ 2500497 w 4167940"/>
              <a:gd name="connsiteY62" fmla="*/ 491149 h 4932782"/>
              <a:gd name="connsiteX63" fmla="*/ 1736069 w 4167940"/>
              <a:gd name="connsiteY63" fmla="*/ 405073 h 4932782"/>
              <a:gd name="connsiteX64" fmla="*/ 1736069 w 4167940"/>
              <a:gd name="connsiteY64" fmla="*/ 405074 h 4932782"/>
              <a:gd name="connsiteX65" fmla="*/ 1873659 w 4167940"/>
              <a:gd name="connsiteY65" fmla="*/ 577581 h 4932782"/>
              <a:gd name="connsiteX66" fmla="*/ 1475760 w 4167940"/>
              <a:gd name="connsiteY66" fmla="*/ 4111250 h 4932782"/>
              <a:gd name="connsiteX67" fmla="*/ 1364976 w 4167940"/>
              <a:gd name="connsiteY67" fmla="*/ 4243451 h 4932782"/>
              <a:gd name="connsiteX68" fmla="*/ 1303253 w 4167940"/>
              <a:gd name="connsiteY68" fmla="*/ 4248840 h 4932782"/>
              <a:gd name="connsiteX69" fmla="*/ 1244273 w 4167940"/>
              <a:gd name="connsiteY69" fmla="*/ 4229860 h 4932782"/>
              <a:gd name="connsiteX70" fmla="*/ 1165662 w 4167940"/>
              <a:gd name="connsiteY70" fmla="*/ 4076332 h 4932782"/>
              <a:gd name="connsiteX71" fmla="*/ 1563561 w 4167940"/>
              <a:gd name="connsiteY71" fmla="*/ 542663 h 4932782"/>
              <a:gd name="connsiteX72" fmla="*/ 1736069 w 4167940"/>
              <a:gd name="connsiteY72" fmla="*/ 405073 h 4932782"/>
              <a:gd name="connsiteX73" fmla="*/ 1335829 w 4167940"/>
              <a:gd name="connsiteY73" fmla="*/ 360004 h 4932782"/>
              <a:gd name="connsiteX74" fmla="*/ 1335829 w 4167940"/>
              <a:gd name="connsiteY74" fmla="*/ 360006 h 4932782"/>
              <a:gd name="connsiteX75" fmla="*/ 1473419 w 4167940"/>
              <a:gd name="connsiteY75" fmla="*/ 532514 h 4932782"/>
              <a:gd name="connsiteX76" fmla="*/ 1075520 w 4167940"/>
              <a:gd name="connsiteY76" fmla="*/ 4066182 h 4932782"/>
              <a:gd name="connsiteX77" fmla="*/ 964736 w 4167940"/>
              <a:gd name="connsiteY77" fmla="*/ 4198383 h 4932782"/>
              <a:gd name="connsiteX78" fmla="*/ 903013 w 4167940"/>
              <a:gd name="connsiteY78" fmla="*/ 4203772 h 4932782"/>
              <a:gd name="connsiteX79" fmla="*/ 844033 w 4167940"/>
              <a:gd name="connsiteY79" fmla="*/ 4184792 h 4932782"/>
              <a:gd name="connsiteX80" fmla="*/ 765422 w 4167940"/>
              <a:gd name="connsiteY80" fmla="*/ 4031264 h 4932782"/>
              <a:gd name="connsiteX81" fmla="*/ 1163321 w 4167940"/>
              <a:gd name="connsiteY81" fmla="*/ 497595 h 4932782"/>
              <a:gd name="connsiteX82" fmla="*/ 1335829 w 4167940"/>
              <a:gd name="connsiteY82" fmla="*/ 360004 h 4932782"/>
              <a:gd name="connsiteX83" fmla="*/ 571400 w 4167940"/>
              <a:gd name="connsiteY83" fmla="*/ 273929 h 4932782"/>
              <a:gd name="connsiteX84" fmla="*/ 571400 w 4167940"/>
              <a:gd name="connsiteY84" fmla="*/ 273930 h 4932782"/>
              <a:gd name="connsiteX85" fmla="*/ 708990 w 4167940"/>
              <a:gd name="connsiteY85" fmla="*/ 446438 h 4932782"/>
              <a:gd name="connsiteX86" fmla="*/ 311090 w 4167940"/>
              <a:gd name="connsiteY86" fmla="*/ 3980106 h 4932782"/>
              <a:gd name="connsiteX87" fmla="*/ 200306 w 4167940"/>
              <a:gd name="connsiteY87" fmla="*/ 4112307 h 4932782"/>
              <a:gd name="connsiteX88" fmla="*/ 138583 w 4167940"/>
              <a:gd name="connsiteY88" fmla="*/ 4117696 h 4932782"/>
              <a:gd name="connsiteX89" fmla="*/ 79603 w 4167940"/>
              <a:gd name="connsiteY89" fmla="*/ 4098716 h 4932782"/>
              <a:gd name="connsiteX90" fmla="*/ 993 w 4167940"/>
              <a:gd name="connsiteY90" fmla="*/ 3945188 h 4932782"/>
              <a:gd name="connsiteX91" fmla="*/ 398892 w 4167940"/>
              <a:gd name="connsiteY91" fmla="*/ 411519 h 4932782"/>
              <a:gd name="connsiteX92" fmla="*/ 571400 w 4167940"/>
              <a:gd name="connsiteY92" fmla="*/ 273929 h 4932782"/>
              <a:gd name="connsiteX93" fmla="*/ 2168629 w 4167940"/>
              <a:gd name="connsiteY93" fmla="*/ 993 h 4932782"/>
              <a:gd name="connsiteX94" fmla="*/ 2168629 w 4167940"/>
              <a:gd name="connsiteY94" fmla="*/ 995 h 4932782"/>
              <a:gd name="connsiteX95" fmla="*/ 2306219 w 4167940"/>
              <a:gd name="connsiteY95" fmla="*/ 173503 h 4932782"/>
              <a:gd name="connsiteX96" fmla="*/ 1908320 w 4167940"/>
              <a:gd name="connsiteY96" fmla="*/ 3707171 h 4932782"/>
              <a:gd name="connsiteX97" fmla="*/ 1797536 w 4167940"/>
              <a:gd name="connsiteY97" fmla="*/ 3839372 h 4932782"/>
              <a:gd name="connsiteX98" fmla="*/ 1735813 w 4167940"/>
              <a:gd name="connsiteY98" fmla="*/ 3844761 h 4932782"/>
              <a:gd name="connsiteX99" fmla="*/ 1676833 w 4167940"/>
              <a:gd name="connsiteY99" fmla="*/ 3825781 h 4932782"/>
              <a:gd name="connsiteX100" fmla="*/ 1598222 w 4167940"/>
              <a:gd name="connsiteY100" fmla="*/ 3672253 h 4932782"/>
              <a:gd name="connsiteX101" fmla="*/ 1996121 w 4167940"/>
              <a:gd name="connsiteY101" fmla="*/ 138584 h 4932782"/>
              <a:gd name="connsiteX102" fmla="*/ 2168629 w 4167940"/>
              <a:gd name="connsiteY102" fmla="*/ 993 h 493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67940" h="4932782">
                <a:moveTo>
                  <a:pt x="3596540" y="4507069"/>
                </a:moveTo>
                <a:lnTo>
                  <a:pt x="3596540" y="4507069"/>
                </a:lnTo>
                <a:lnTo>
                  <a:pt x="3596539" y="4507069"/>
                </a:lnTo>
                <a:close/>
                <a:moveTo>
                  <a:pt x="3594359" y="1089014"/>
                </a:moveTo>
                <a:lnTo>
                  <a:pt x="3594359" y="1089015"/>
                </a:lnTo>
                <a:cubicBezTo>
                  <a:pt x="3679990" y="1098657"/>
                  <a:pt x="3741591" y="1175892"/>
                  <a:pt x="3731949" y="1261523"/>
                </a:cubicBezTo>
                <a:lnTo>
                  <a:pt x="3334049" y="4795192"/>
                </a:lnTo>
                <a:cubicBezTo>
                  <a:pt x="3326818" y="4859415"/>
                  <a:pt x="3281565" y="4910122"/>
                  <a:pt x="3223265" y="4927393"/>
                </a:cubicBezTo>
                <a:lnTo>
                  <a:pt x="3161542" y="4932782"/>
                </a:lnTo>
                <a:lnTo>
                  <a:pt x="3102562" y="4913802"/>
                </a:lnTo>
                <a:cubicBezTo>
                  <a:pt x="3049563" y="4883998"/>
                  <a:pt x="3016721" y="4824498"/>
                  <a:pt x="3023952" y="4760274"/>
                </a:cubicBezTo>
                <a:lnTo>
                  <a:pt x="3421851" y="1226604"/>
                </a:lnTo>
                <a:cubicBezTo>
                  <a:pt x="3431493" y="1140974"/>
                  <a:pt x="3508728" y="1079372"/>
                  <a:pt x="3594359" y="1089014"/>
                </a:cubicBezTo>
                <a:close/>
                <a:moveTo>
                  <a:pt x="2829929" y="1002939"/>
                </a:moveTo>
                <a:lnTo>
                  <a:pt x="2829929" y="1002939"/>
                </a:lnTo>
                <a:cubicBezTo>
                  <a:pt x="2915560" y="1012582"/>
                  <a:pt x="2977161" y="1089816"/>
                  <a:pt x="2967519" y="1175447"/>
                </a:cubicBezTo>
                <a:lnTo>
                  <a:pt x="2569619" y="4709116"/>
                </a:lnTo>
                <a:cubicBezTo>
                  <a:pt x="2562387" y="4773339"/>
                  <a:pt x="2517135" y="4824046"/>
                  <a:pt x="2458835" y="4841317"/>
                </a:cubicBezTo>
                <a:lnTo>
                  <a:pt x="2397112" y="4846706"/>
                </a:lnTo>
                <a:lnTo>
                  <a:pt x="2338132" y="4827726"/>
                </a:lnTo>
                <a:cubicBezTo>
                  <a:pt x="2285133" y="4797922"/>
                  <a:pt x="2252290" y="4738422"/>
                  <a:pt x="2259522" y="4674198"/>
                </a:cubicBezTo>
                <a:lnTo>
                  <a:pt x="2657421" y="1140528"/>
                </a:lnTo>
                <a:cubicBezTo>
                  <a:pt x="2667063" y="1054898"/>
                  <a:pt x="2744298" y="993296"/>
                  <a:pt x="2829929" y="1002939"/>
                </a:cubicBezTo>
                <a:close/>
                <a:moveTo>
                  <a:pt x="900831" y="785718"/>
                </a:moveTo>
                <a:lnTo>
                  <a:pt x="900831" y="785719"/>
                </a:lnTo>
                <a:cubicBezTo>
                  <a:pt x="986462" y="795361"/>
                  <a:pt x="1048063" y="872596"/>
                  <a:pt x="1038421" y="958227"/>
                </a:cubicBezTo>
                <a:lnTo>
                  <a:pt x="640522" y="4491895"/>
                </a:lnTo>
                <a:cubicBezTo>
                  <a:pt x="633290" y="4556118"/>
                  <a:pt x="588037" y="4606825"/>
                  <a:pt x="529738" y="4624096"/>
                </a:cubicBezTo>
                <a:lnTo>
                  <a:pt x="468015" y="4629485"/>
                </a:lnTo>
                <a:lnTo>
                  <a:pt x="409035" y="4610505"/>
                </a:lnTo>
                <a:cubicBezTo>
                  <a:pt x="356036" y="4580701"/>
                  <a:pt x="323193" y="4521201"/>
                  <a:pt x="330424" y="4456977"/>
                </a:cubicBezTo>
                <a:lnTo>
                  <a:pt x="728323" y="923308"/>
                </a:lnTo>
                <a:cubicBezTo>
                  <a:pt x="737965" y="837677"/>
                  <a:pt x="815200" y="776076"/>
                  <a:pt x="900831" y="785718"/>
                </a:cubicBezTo>
                <a:close/>
                <a:moveTo>
                  <a:pt x="4029357" y="663301"/>
                </a:moveTo>
                <a:lnTo>
                  <a:pt x="4029357" y="663302"/>
                </a:lnTo>
                <a:cubicBezTo>
                  <a:pt x="4114988" y="672944"/>
                  <a:pt x="4176589" y="750179"/>
                  <a:pt x="4166947" y="835810"/>
                </a:cubicBezTo>
                <a:lnTo>
                  <a:pt x="3769047" y="4369479"/>
                </a:lnTo>
                <a:cubicBezTo>
                  <a:pt x="3761815" y="4433702"/>
                  <a:pt x="3716563" y="4484409"/>
                  <a:pt x="3658263" y="4501680"/>
                </a:cubicBezTo>
                <a:lnTo>
                  <a:pt x="3596540" y="4507069"/>
                </a:lnTo>
                <a:lnTo>
                  <a:pt x="3537560" y="4488089"/>
                </a:lnTo>
                <a:cubicBezTo>
                  <a:pt x="3484561" y="4458285"/>
                  <a:pt x="3451719" y="4398784"/>
                  <a:pt x="3458950" y="4334561"/>
                </a:cubicBezTo>
                <a:lnTo>
                  <a:pt x="3856849" y="800892"/>
                </a:lnTo>
                <a:cubicBezTo>
                  <a:pt x="3866491" y="715261"/>
                  <a:pt x="3943726" y="653659"/>
                  <a:pt x="4029357" y="663301"/>
                </a:cubicBezTo>
                <a:close/>
                <a:moveTo>
                  <a:pt x="3264927" y="577225"/>
                </a:moveTo>
                <a:lnTo>
                  <a:pt x="3264927" y="577226"/>
                </a:lnTo>
                <a:cubicBezTo>
                  <a:pt x="3350558" y="586869"/>
                  <a:pt x="3412159" y="664104"/>
                  <a:pt x="3402517" y="749734"/>
                </a:cubicBezTo>
                <a:lnTo>
                  <a:pt x="3004617" y="4283403"/>
                </a:lnTo>
                <a:cubicBezTo>
                  <a:pt x="2997385" y="4347626"/>
                  <a:pt x="2952133" y="4398333"/>
                  <a:pt x="2893833" y="4415604"/>
                </a:cubicBezTo>
                <a:lnTo>
                  <a:pt x="2832110" y="4420993"/>
                </a:lnTo>
                <a:lnTo>
                  <a:pt x="2773130" y="4402013"/>
                </a:lnTo>
                <a:cubicBezTo>
                  <a:pt x="2720131" y="4372209"/>
                  <a:pt x="2687288" y="4312708"/>
                  <a:pt x="2694520" y="4248485"/>
                </a:cubicBezTo>
                <a:lnTo>
                  <a:pt x="3092419" y="714816"/>
                </a:lnTo>
                <a:cubicBezTo>
                  <a:pt x="3102061" y="629185"/>
                  <a:pt x="3179296" y="567583"/>
                  <a:pt x="3264927" y="577225"/>
                </a:cubicBezTo>
                <a:close/>
                <a:moveTo>
                  <a:pt x="2500497" y="491149"/>
                </a:moveTo>
                <a:lnTo>
                  <a:pt x="2500497" y="491149"/>
                </a:lnTo>
                <a:cubicBezTo>
                  <a:pt x="2586128" y="500792"/>
                  <a:pt x="2647729" y="578027"/>
                  <a:pt x="2638087" y="663657"/>
                </a:cubicBezTo>
                <a:lnTo>
                  <a:pt x="2240187" y="4197326"/>
                </a:lnTo>
                <a:cubicBezTo>
                  <a:pt x="2232955" y="4261549"/>
                  <a:pt x="2187703" y="4312256"/>
                  <a:pt x="2129403" y="4329527"/>
                </a:cubicBezTo>
                <a:lnTo>
                  <a:pt x="2067680" y="4334916"/>
                </a:lnTo>
                <a:lnTo>
                  <a:pt x="2008700" y="4315936"/>
                </a:lnTo>
                <a:cubicBezTo>
                  <a:pt x="1955701" y="4286132"/>
                  <a:pt x="1922859" y="4226631"/>
                  <a:pt x="1930090" y="4162408"/>
                </a:cubicBezTo>
                <a:lnTo>
                  <a:pt x="2327989" y="628739"/>
                </a:lnTo>
                <a:cubicBezTo>
                  <a:pt x="2337631" y="543108"/>
                  <a:pt x="2414866" y="481506"/>
                  <a:pt x="2500497" y="491149"/>
                </a:cubicBezTo>
                <a:close/>
                <a:moveTo>
                  <a:pt x="1736069" y="405073"/>
                </a:moveTo>
                <a:lnTo>
                  <a:pt x="1736069" y="405074"/>
                </a:lnTo>
                <a:cubicBezTo>
                  <a:pt x="1821700" y="414716"/>
                  <a:pt x="1883301" y="491951"/>
                  <a:pt x="1873659" y="577581"/>
                </a:cubicBezTo>
                <a:lnTo>
                  <a:pt x="1475760" y="4111250"/>
                </a:lnTo>
                <a:cubicBezTo>
                  <a:pt x="1468528" y="4175473"/>
                  <a:pt x="1423275" y="4226180"/>
                  <a:pt x="1364976" y="4243451"/>
                </a:cubicBezTo>
                <a:lnTo>
                  <a:pt x="1303253" y="4248840"/>
                </a:lnTo>
                <a:lnTo>
                  <a:pt x="1244273" y="4229860"/>
                </a:lnTo>
                <a:cubicBezTo>
                  <a:pt x="1191274" y="4200056"/>
                  <a:pt x="1158431" y="4140555"/>
                  <a:pt x="1165662" y="4076332"/>
                </a:cubicBezTo>
                <a:lnTo>
                  <a:pt x="1563561" y="542663"/>
                </a:lnTo>
                <a:cubicBezTo>
                  <a:pt x="1573203" y="457032"/>
                  <a:pt x="1650438" y="395431"/>
                  <a:pt x="1736069" y="405073"/>
                </a:cubicBezTo>
                <a:close/>
                <a:moveTo>
                  <a:pt x="1335829" y="360004"/>
                </a:moveTo>
                <a:lnTo>
                  <a:pt x="1335829" y="360006"/>
                </a:lnTo>
                <a:cubicBezTo>
                  <a:pt x="1421460" y="369648"/>
                  <a:pt x="1483061" y="446883"/>
                  <a:pt x="1473419" y="532514"/>
                </a:cubicBezTo>
                <a:lnTo>
                  <a:pt x="1075520" y="4066182"/>
                </a:lnTo>
                <a:cubicBezTo>
                  <a:pt x="1068288" y="4130405"/>
                  <a:pt x="1023035" y="4181112"/>
                  <a:pt x="964736" y="4198383"/>
                </a:cubicBezTo>
                <a:lnTo>
                  <a:pt x="903013" y="4203772"/>
                </a:lnTo>
                <a:lnTo>
                  <a:pt x="844033" y="4184792"/>
                </a:lnTo>
                <a:cubicBezTo>
                  <a:pt x="791034" y="4154988"/>
                  <a:pt x="758191" y="4095488"/>
                  <a:pt x="765422" y="4031264"/>
                </a:cubicBezTo>
                <a:lnTo>
                  <a:pt x="1163321" y="497595"/>
                </a:lnTo>
                <a:cubicBezTo>
                  <a:pt x="1172963" y="411964"/>
                  <a:pt x="1250198" y="350363"/>
                  <a:pt x="1335829" y="360004"/>
                </a:cubicBezTo>
                <a:close/>
                <a:moveTo>
                  <a:pt x="571400" y="273929"/>
                </a:moveTo>
                <a:lnTo>
                  <a:pt x="571400" y="273930"/>
                </a:lnTo>
                <a:cubicBezTo>
                  <a:pt x="657031" y="283572"/>
                  <a:pt x="718632" y="360807"/>
                  <a:pt x="708990" y="446438"/>
                </a:cubicBezTo>
                <a:lnTo>
                  <a:pt x="311090" y="3980106"/>
                </a:lnTo>
                <a:cubicBezTo>
                  <a:pt x="303858" y="4044329"/>
                  <a:pt x="258606" y="4095036"/>
                  <a:pt x="200306" y="4112307"/>
                </a:cubicBezTo>
                <a:lnTo>
                  <a:pt x="138583" y="4117696"/>
                </a:lnTo>
                <a:lnTo>
                  <a:pt x="79603" y="4098716"/>
                </a:lnTo>
                <a:cubicBezTo>
                  <a:pt x="26604" y="4068912"/>
                  <a:pt x="-6239" y="4009411"/>
                  <a:pt x="993" y="3945188"/>
                </a:cubicBezTo>
                <a:lnTo>
                  <a:pt x="398892" y="411519"/>
                </a:lnTo>
                <a:cubicBezTo>
                  <a:pt x="408534" y="325888"/>
                  <a:pt x="485769" y="264287"/>
                  <a:pt x="571400" y="273929"/>
                </a:cubicBezTo>
                <a:close/>
                <a:moveTo>
                  <a:pt x="2168629" y="993"/>
                </a:moveTo>
                <a:lnTo>
                  <a:pt x="2168629" y="995"/>
                </a:lnTo>
                <a:cubicBezTo>
                  <a:pt x="2254260" y="10637"/>
                  <a:pt x="2315861" y="87872"/>
                  <a:pt x="2306219" y="173503"/>
                </a:cubicBezTo>
                <a:lnTo>
                  <a:pt x="1908320" y="3707171"/>
                </a:lnTo>
                <a:cubicBezTo>
                  <a:pt x="1901088" y="3771394"/>
                  <a:pt x="1855835" y="3822101"/>
                  <a:pt x="1797536" y="3839372"/>
                </a:cubicBezTo>
                <a:lnTo>
                  <a:pt x="1735813" y="3844761"/>
                </a:lnTo>
                <a:lnTo>
                  <a:pt x="1676833" y="3825781"/>
                </a:lnTo>
                <a:cubicBezTo>
                  <a:pt x="1623834" y="3795977"/>
                  <a:pt x="1590991" y="3736477"/>
                  <a:pt x="1598222" y="3672253"/>
                </a:cubicBezTo>
                <a:lnTo>
                  <a:pt x="1996121" y="138584"/>
                </a:lnTo>
                <a:cubicBezTo>
                  <a:pt x="2005763" y="52953"/>
                  <a:pt x="2082998" y="-8648"/>
                  <a:pt x="2168629" y="993"/>
                </a:cubicBezTo>
                <a:close/>
              </a:path>
            </a:pathLst>
          </a:custGeom>
          <a:pattFill prst="pct5">
            <a:fgClr>
              <a:schemeClr val="tx1"/>
            </a:fgClr>
            <a:bgClr>
              <a:schemeClr val="bg1"/>
            </a:bgClr>
          </a:pattFill>
          <a:effectLst>
            <a:outerShdw blurRad="50800" dist="38100" dir="2700000" algn="tl" rotWithShape="0">
              <a:prstClr val="black">
                <a:alpha val="40000"/>
              </a:prstClr>
            </a:outerShdw>
          </a:effectLst>
        </p:spPr>
        <p:txBody>
          <a:bodyPr wrap="square">
            <a:noAutofit/>
          </a:bodyPr>
          <a:lstStyle/>
          <a:p>
            <a:r>
              <a:rPr lang="en-US"/>
              <a:t>Click icon to add picture</a:t>
            </a:r>
            <a:endParaRPr lang="id-ID"/>
          </a:p>
        </p:txBody>
      </p:sp>
      <p:sp>
        <p:nvSpPr>
          <p:cNvPr id="4" name="Slide Number Placeholder 1">
            <a:extLst>
              <a:ext uri="{FF2B5EF4-FFF2-40B4-BE49-F238E27FC236}">
                <a16:creationId xmlns:a16="http://schemas.microsoft.com/office/drawing/2014/main" id="{46BB6DA7-98E6-4F1E-92CB-41FB723A17AD}"/>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2242968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Mockup One">
    <p:spTree>
      <p:nvGrpSpPr>
        <p:cNvPr id="1" name=""/>
        <p:cNvGrpSpPr/>
        <p:nvPr/>
      </p:nvGrpSpPr>
      <p:grpSpPr>
        <a:xfrm>
          <a:off x="0" y="0"/>
          <a:ext cx="0" cy="0"/>
          <a:chOff x="0" y="0"/>
          <a:chExt cx="0" cy="0"/>
        </a:xfrm>
      </p:grpSpPr>
      <p:sp>
        <p:nvSpPr>
          <p:cNvPr id="3" name="Picture Placeholder 13"/>
          <p:cNvSpPr>
            <a:spLocks noGrp="1"/>
          </p:cNvSpPr>
          <p:nvPr>
            <p:ph type="pic" sz="quarter" idx="21"/>
          </p:nvPr>
        </p:nvSpPr>
        <p:spPr>
          <a:xfrm>
            <a:off x="2594979" y="5086609"/>
            <a:ext cx="1642288" cy="7371506"/>
          </a:xfrm>
          <a:prstGeom prst="rect">
            <a:avLst/>
          </a:prstGeom>
          <a:pattFill prst="pct5">
            <a:fgClr>
              <a:schemeClr val="tx1"/>
            </a:fgClr>
            <a:bgClr>
              <a:schemeClr val="bg1"/>
            </a:bgClr>
          </a:pattFill>
          <a:effectLst/>
        </p:spPr>
        <p:txBody>
          <a:bodyPr>
            <a:normAutofit/>
          </a:bodyPr>
          <a:lstStyle>
            <a:lvl1pPr marL="0" indent="0">
              <a:buNone/>
              <a:defRPr sz="548" b="0" i="0">
                <a:ln>
                  <a:noFill/>
                </a:ln>
                <a:solidFill>
                  <a:schemeClr val="bg1">
                    <a:lumMod val="85000"/>
                  </a:schemeClr>
                </a:solidFill>
                <a:latin typeface="Lato Light" charset="0"/>
                <a:ea typeface="Lato Light" charset="0"/>
                <a:cs typeface="Lato Light" charset="0"/>
              </a:defRPr>
            </a:lvl1pPr>
          </a:lstStyle>
          <a:p>
            <a:r>
              <a:rPr lang="en-US"/>
              <a:t>Click icon to add picture</a:t>
            </a:r>
          </a:p>
        </p:txBody>
      </p:sp>
      <p:sp>
        <p:nvSpPr>
          <p:cNvPr id="4" name="Slide Number Placeholder 1">
            <a:extLst>
              <a:ext uri="{FF2B5EF4-FFF2-40B4-BE49-F238E27FC236}">
                <a16:creationId xmlns:a16="http://schemas.microsoft.com/office/drawing/2014/main" id="{315E3709-E9A7-4834-82D6-A7DA51AC4CD9}"/>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35197335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Mockup2">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2878760" y="2413246"/>
            <a:ext cx="1120108" cy="5051728"/>
          </a:xfrm>
          <a:prstGeom prst="rect">
            <a:avLst/>
          </a:prstGeom>
          <a:pattFill prst="pct5">
            <a:fgClr>
              <a:schemeClr val="tx1"/>
            </a:fgClr>
            <a:bgClr>
              <a:schemeClr val="bg1"/>
            </a:bgClr>
          </a:pattFill>
        </p:spPr>
        <p:txBody>
          <a:bodyPr anchor="ctr">
            <a:normAutofit/>
          </a:bodyPr>
          <a:lstStyle>
            <a:lvl1pPr marL="0" indent="0" algn="ctr">
              <a:buNone/>
              <a:defRPr sz="506"/>
            </a:lvl1pPr>
          </a:lstStyle>
          <a:p>
            <a:r>
              <a:rPr lang="en-US"/>
              <a:t>Click icon to add picture</a:t>
            </a:r>
          </a:p>
        </p:txBody>
      </p:sp>
      <p:sp>
        <p:nvSpPr>
          <p:cNvPr id="4" name="Slide Number Placeholder 1">
            <a:extLst>
              <a:ext uri="{FF2B5EF4-FFF2-40B4-BE49-F238E27FC236}">
                <a16:creationId xmlns:a16="http://schemas.microsoft.com/office/drawing/2014/main" id="{7917F59B-E8F2-458F-8734-2D5EFE293D22}"/>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27711608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ockup3">
    <p:spTree>
      <p:nvGrpSpPr>
        <p:cNvPr id="1" name=""/>
        <p:cNvGrpSpPr/>
        <p:nvPr/>
      </p:nvGrpSpPr>
      <p:grpSpPr>
        <a:xfrm>
          <a:off x="0" y="0"/>
          <a:ext cx="0" cy="0"/>
          <a:chOff x="0" y="0"/>
          <a:chExt cx="0" cy="0"/>
        </a:xfrm>
      </p:grpSpPr>
      <p:sp>
        <p:nvSpPr>
          <p:cNvPr id="3" name="Picture Placeholder 3"/>
          <p:cNvSpPr>
            <a:spLocks noGrp="1"/>
          </p:cNvSpPr>
          <p:nvPr>
            <p:ph type="pic" sz="quarter" idx="22"/>
          </p:nvPr>
        </p:nvSpPr>
        <p:spPr>
          <a:xfrm>
            <a:off x="4129362" y="4604590"/>
            <a:ext cx="1636059" cy="2668016"/>
          </a:xfrm>
          <a:prstGeom prst="rect">
            <a:avLst/>
          </a:prstGeom>
          <a:pattFill prst="pct5">
            <a:fgClr>
              <a:schemeClr val="tx1"/>
            </a:fgClr>
            <a:bgClr>
              <a:schemeClr val="bg1"/>
            </a:bgClr>
          </a:pattFill>
        </p:spPr>
      </p:sp>
      <p:sp>
        <p:nvSpPr>
          <p:cNvPr id="4" name="Picture Placeholder 1"/>
          <p:cNvSpPr>
            <a:spLocks noGrp="1"/>
          </p:cNvSpPr>
          <p:nvPr>
            <p:ph type="pic" sz="quarter" idx="24"/>
          </p:nvPr>
        </p:nvSpPr>
        <p:spPr>
          <a:xfrm>
            <a:off x="1085837" y="4604590"/>
            <a:ext cx="1636059" cy="2668016"/>
          </a:xfrm>
          <a:prstGeom prst="rect">
            <a:avLst/>
          </a:prstGeom>
          <a:pattFill prst="pct5">
            <a:fgClr>
              <a:schemeClr val="tx1"/>
            </a:fgClr>
            <a:bgClr>
              <a:schemeClr val="bg1"/>
            </a:bgClr>
          </a:pattFill>
        </p:spPr>
      </p:sp>
      <p:sp>
        <p:nvSpPr>
          <p:cNvPr id="5" name="Picture Placeholder 2"/>
          <p:cNvSpPr>
            <a:spLocks noGrp="1"/>
          </p:cNvSpPr>
          <p:nvPr>
            <p:ph type="pic" sz="quarter" idx="23"/>
          </p:nvPr>
        </p:nvSpPr>
        <p:spPr>
          <a:xfrm>
            <a:off x="2504539" y="5120010"/>
            <a:ext cx="1845983" cy="2991612"/>
          </a:xfrm>
          <a:prstGeom prst="rect">
            <a:avLst/>
          </a:prstGeom>
          <a:pattFill prst="pct5">
            <a:fgClr>
              <a:schemeClr val="tx1"/>
            </a:fgClr>
            <a:bgClr>
              <a:schemeClr val="bg1"/>
            </a:bgClr>
          </a:pattFill>
        </p:spPr>
      </p:sp>
      <p:sp>
        <p:nvSpPr>
          <p:cNvPr id="6" name="Slide Number Placeholder 1">
            <a:extLst>
              <a:ext uri="{FF2B5EF4-FFF2-40B4-BE49-F238E27FC236}">
                <a16:creationId xmlns:a16="http://schemas.microsoft.com/office/drawing/2014/main" id="{6AF12183-FC7E-4307-ACB8-B8D676D14307}"/>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2120110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Mockup4">
    <p:spTree>
      <p:nvGrpSpPr>
        <p:cNvPr id="1" name=""/>
        <p:cNvGrpSpPr/>
        <p:nvPr/>
      </p:nvGrpSpPr>
      <p:grpSpPr>
        <a:xfrm>
          <a:off x="0" y="0"/>
          <a:ext cx="0" cy="0"/>
          <a:chOff x="0" y="0"/>
          <a:chExt cx="0" cy="0"/>
        </a:xfrm>
      </p:grpSpPr>
      <p:sp>
        <p:nvSpPr>
          <p:cNvPr id="7" name="Picture Placeholder 3"/>
          <p:cNvSpPr>
            <a:spLocks noGrp="1"/>
          </p:cNvSpPr>
          <p:nvPr>
            <p:ph type="pic" sz="quarter" idx="15"/>
          </p:nvPr>
        </p:nvSpPr>
        <p:spPr>
          <a:xfrm>
            <a:off x="0" y="0"/>
            <a:ext cx="3331029" cy="9906000"/>
          </a:xfrm>
          <a:prstGeom prst="rect">
            <a:avLst/>
          </a:prstGeom>
          <a:pattFill prst="pct5">
            <a:fgClr>
              <a:schemeClr val="tx1"/>
            </a:fgClr>
            <a:bgClr>
              <a:schemeClr val="bg1"/>
            </a:bgClr>
          </a:pattFill>
        </p:spPr>
        <p:txBody>
          <a:bodyPr/>
          <a:lstStyle/>
          <a:p>
            <a:r>
              <a:rPr lang="en-US"/>
              <a:t>Click icon to add picture</a:t>
            </a:r>
            <a:endParaRPr lang="id-ID"/>
          </a:p>
        </p:txBody>
      </p:sp>
      <p:sp>
        <p:nvSpPr>
          <p:cNvPr id="3" name="Picture Placeholder 14"/>
          <p:cNvSpPr>
            <a:spLocks noGrp="1"/>
          </p:cNvSpPr>
          <p:nvPr>
            <p:ph type="pic" sz="quarter" idx="11" hasCustomPrompt="1"/>
          </p:nvPr>
        </p:nvSpPr>
        <p:spPr>
          <a:xfrm>
            <a:off x="1255976" y="2795517"/>
            <a:ext cx="824009" cy="3701392"/>
          </a:xfrm>
          <a:prstGeom prst="rect">
            <a:avLst/>
          </a:prstGeom>
          <a:pattFill prst="dashVert">
            <a:fgClr>
              <a:schemeClr val="tx1"/>
            </a:fgClr>
            <a:bgClr>
              <a:schemeClr val="bg1"/>
            </a:bgClr>
          </a:pattFill>
        </p:spPr>
        <p:txBody>
          <a:bodyPr anchor="ctr"/>
          <a:lstStyle>
            <a:lvl1pPr marL="0" indent="0" algn="ctr">
              <a:buNone/>
              <a:defRPr sz="675" baseline="0">
                <a:latin typeface="Source Sans Pro" charset="0"/>
              </a:defRPr>
            </a:lvl1pPr>
          </a:lstStyle>
          <a:p>
            <a:r>
              <a:rPr lang="en-US"/>
              <a:t>Insert Image</a:t>
            </a:r>
          </a:p>
        </p:txBody>
      </p:sp>
      <p:sp>
        <p:nvSpPr>
          <p:cNvPr id="4" name="Picture Placeholder 3"/>
          <p:cNvSpPr>
            <a:spLocks noGrp="1"/>
          </p:cNvSpPr>
          <p:nvPr>
            <p:ph type="pic" sz="quarter" idx="14"/>
          </p:nvPr>
        </p:nvSpPr>
        <p:spPr>
          <a:xfrm>
            <a:off x="4084093" y="3977054"/>
            <a:ext cx="1982946" cy="3505213"/>
          </a:xfrm>
          <a:prstGeom prst="rect">
            <a:avLst/>
          </a:prstGeom>
          <a:pattFill prst="pct5">
            <a:fgClr>
              <a:schemeClr val="tx1"/>
            </a:fgClr>
            <a:bgClr>
              <a:schemeClr val="bg1"/>
            </a:bgClr>
          </a:pattFill>
        </p:spPr>
        <p:txBody>
          <a:bodyPr/>
          <a:lstStyle/>
          <a:p>
            <a:r>
              <a:rPr lang="en-US"/>
              <a:t>Click icon to add picture</a:t>
            </a:r>
            <a:endParaRPr lang="id-ID"/>
          </a:p>
        </p:txBody>
      </p:sp>
      <p:sp>
        <p:nvSpPr>
          <p:cNvPr id="8" name="Slide Number Placeholder 1">
            <a:extLst>
              <a:ext uri="{FF2B5EF4-FFF2-40B4-BE49-F238E27FC236}">
                <a16:creationId xmlns:a16="http://schemas.microsoft.com/office/drawing/2014/main" id="{1F4CA5BF-4806-427C-88A3-57C129D14FA5}"/>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105070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Mockup5">
    <p:spTree>
      <p:nvGrpSpPr>
        <p:cNvPr id="1" name=""/>
        <p:cNvGrpSpPr/>
        <p:nvPr/>
      </p:nvGrpSpPr>
      <p:grpSpPr>
        <a:xfrm>
          <a:off x="0" y="0"/>
          <a:ext cx="0" cy="0"/>
          <a:chOff x="0" y="0"/>
          <a:chExt cx="0" cy="0"/>
        </a:xfrm>
      </p:grpSpPr>
      <p:sp>
        <p:nvSpPr>
          <p:cNvPr id="3" name="Picture Placeholder 3"/>
          <p:cNvSpPr>
            <a:spLocks noGrp="1"/>
          </p:cNvSpPr>
          <p:nvPr>
            <p:ph type="pic" sz="quarter" idx="12"/>
          </p:nvPr>
        </p:nvSpPr>
        <p:spPr>
          <a:xfrm>
            <a:off x="936476" y="2195210"/>
            <a:ext cx="1068673" cy="4787568"/>
          </a:xfrm>
          <a:prstGeom prst="rect">
            <a:avLst/>
          </a:prstGeom>
          <a:pattFill prst="pct5">
            <a:fgClr>
              <a:schemeClr val="tx1"/>
            </a:fgClr>
            <a:bgClr>
              <a:schemeClr val="bg1"/>
            </a:bgClr>
          </a:pattFill>
        </p:spPr>
      </p:sp>
      <p:sp>
        <p:nvSpPr>
          <p:cNvPr id="29" name="Picture Placeholder 4"/>
          <p:cNvSpPr>
            <a:spLocks noGrp="1"/>
          </p:cNvSpPr>
          <p:nvPr>
            <p:ph type="pic" sz="quarter" idx="14"/>
          </p:nvPr>
        </p:nvSpPr>
        <p:spPr>
          <a:xfrm>
            <a:off x="1948031" y="2077806"/>
            <a:ext cx="1120108" cy="5051728"/>
          </a:xfrm>
          <a:prstGeom prst="rect">
            <a:avLst/>
          </a:prstGeom>
          <a:pattFill prst="pct5">
            <a:fgClr>
              <a:schemeClr val="tx1"/>
            </a:fgClr>
            <a:bgClr>
              <a:schemeClr val="bg1"/>
            </a:bgClr>
          </a:pattFill>
        </p:spPr>
      </p:sp>
      <p:sp>
        <p:nvSpPr>
          <p:cNvPr id="55" name="Picture Placeholder 4"/>
          <p:cNvSpPr>
            <a:spLocks noGrp="1"/>
          </p:cNvSpPr>
          <p:nvPr>
            <p:ph type="pic" sz="quarter" idx="15"/>
          </p:nvPr>
        </p:nvSpPr>
        <p:spPr>
          <a:xfrm>
            <a:off x="3143650" y="2154703"/>
            <a:ext cx="1531418" cy="2930649"/>
          </a:xfrm>
          <a:prstGeom prst="rect">
            <a:avLst/>
          </a:prstGeom>
          <a:pattFill prst="pct5">
            <a:fgClr>
              <a:schemeClr val="tx1"/>
            </a:fgClr>
            <a:bgClr>
              <a:schemeClr val="bg1"/>
            </a:bgClr>
          </a:pattFill>
        </p:spPr>
      </p:sp>
      <p:sp>
        <p:nvSpPr>
          <p:cNvPr id="56" name="Picture Placeholder 4"/>
          <p:cNvSpPr>
            <a:spLocks noGrp="1"/>
          </p:cNvSpPr>
          <p:nvPr>
            <p:ph type="pic" sz="quarter" idx="16"/>
          </p:nvPr>
        </p:nvSpPr>
        <p:spPr>
          <a:xfrm>
            <a:off x="3139818" y="5085352"/>
            <a:ext cx="1081118" cy="1999537"/>
          </a:xfrm>
          <a:prstGeom prst="rect">
            <a:avLst/>
          </a:prstGeom>
          <a:pattFill prst="pct5">
            <a:fgClr>
              <a:schemeClr val="tx1"/>
            </a:fgClr>
            <a:bgClr>
              <a:schemeClr val="bg1"/>
            </a:bgClr>
          </a:pattFill>
        </p:spPr>
      </p:sp>
      <p:sp>
        <p:nvSpPr>
          <p:cNvPr id="6" name="Slide Number Placeholder 1">
            <a:extLst>
              <a:ext uri="{FF2B5EF4-FFF2-40B4-BE49-F238E27FC236}">
                <a16:creationId xmlns:a16="http://schemas.microsoft.com/office/drawing/2014/main" id="{06148957-BCC2-4DCD-AB27-D2138226ED60}"/>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683247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ull Blank Image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3"/>
            <a:ext cx="6858000" cy="9905999"/>
          </a:xfrm>
          <a:prstGeom prst="rect">
            <a:avLst/>
          </a:prstGeom>
          <a:pattFill prst="pct5">
            <a:fgClr>
              <a:schemeClr val="tx1"/>
            </a:fgClr>
            <a:bgClr>
              <a:schemeClr val="bg1"/>
            </a:bgClr>
          </a:pattFill>
        </p:spPr>
        <p:txBody>
          <a:bodyPr/>
          <a:lstStyle/>
          <a:p>
            <a:r>
              <a:rPr lang="en-US"/>
              <a:t>Click icon to add picture</a:t>
            </a:r>
          </a:p>
        </p:txBody>
      </p:sp>
      <p:grpSp>
        <p:nvGrpSpPr>
          <p:cNvPr id="4" name="Group 3">
            <a:extLst>
              <a:ext uri="{FF2B5EF4-FFF2-40B4-BE49-F238E27FC236}">
                <a16:creationId xmlns:a16="http://schemas.microsoft.com/office/drawing/2014/main" id="{A2E957F5-079E-4B81-9716-418B5C7D23B1}"/>
              </a:ext>
            </a:extLst>
          </p:cNvPr>
          <p:cNvGrpSpPr/>
          <p:nvPr userDrawn="1"/>
        </p:nvGrpSpPr>
        <p:grpSpPr>
          <a:xfrm>
            <a:off x="5138988" y="9169853"/>
            <a:ext cx="1049155" cy="204382"/>
            <a:chOff x="5126910" y="6012181"/>
            <a:chExt cx="1865162" cy="141495"/>
          </a:xfrm>
        </p:grpSpPr>
        <p:sp>
          <p:nvSpPr>
            <p:cNvPr id="5" name="TextBox 4">
              <a:extLst>
                <a:ext uri="{FF2B5EF4-FFF2-40B4-BE49-F238E27FC236}">
                  <a16:creationId xmlns:a16="http://schemas.microsoft.com/office/drawing/2014/main" id="{6C21574E-6D1E-4B01-B70D-C5BBC4ED6B3A}"/>
                </a:ext>
              </a:extLst>
            </p:cNvPr>
            <p:cNvSpPr txBox="1"/>
            <p:nvPr/>
          </p:nvSpPr>
          <p:spPr>
            <a:xfrm>
              <a:off x="5126910" y="6017840"/>
              <a:ext cx="328410" cy="135836"/>
            </a:xfrm>
            <a:prstGeom prst="rect">
              <a:avLst/>
            </a:prstGeom>
            <a:noFill/>
          </p:spPr>
          <p:txBody>
            <a:bodyPr wrap="none" rtlCol="0">
              <a:spAutoFit/>
            </a:bodyPr>
            <a:lstStyle/>
            <a:p>
              <a:pPr algn="r"/>
              <a:endParaRPr lang="en-US" sz="675" spc="169">
                <a:solidFill>
                  <a:schemeClr val="tx1"/>
                </a:solidFill>
                <a:latin typeface="Merriweather" panose="00000500000000000000" pitchFamily="2" charset="0"/>
              </a:endParaRPr>
            </a:p>
          </p:txBody>
        </p:sp>
        <p:sp>
          <p:nvSpPr>
            <p:cNvPr id="6" name="TextBox 5">
              <a:extLst>
                <a:ext uri="{FF2B5EF4-FFF2-40B4-BE49-F238E27FC236}">
                  <a16:creationId xmlns:a16="http://schemas.microsoft.com/office/drawing/2014/main" id="{548360BD-B03E-491F-BB9D-D9A94B78E666}"/>
                </a:ext>
              </a:extLst>
            </p:cNvPr>
            <p:cNvSpPr txBox="1"/>
            <p:nvPr/>
          </p:nvSpPr>
          <p:spPr>
            <a:xfrm>
              <a:off x="6663662" y="6012181"/>
              <a:ext cx="328410" cy="135836"/>
            </a:xfrm>
            <a:prstGeom prst="rect">
              <a:avLst/>
            </a:prstGeom>
            <a:noFill/>
          </p:spPr>
          <p:txBody>
            <a:bodyPr wrap="none" rtlCol="0">
              <a:spAutoFit/>
            </a:bodyPr>
            <a:lstStyle/>
            <a:p>
              <a:pPr algn="l"/>
              <a:endParaRPr lang="en-US" sz="675" spc="169">
                <a:solidFill>
                  <a:schemeClr val="tx1"/>
                </a:solidFill>
                <a:latin typeface="Merriweather" panose="00000500000000000000" pitchFamily="2" charset="0"/>
              </a:endParaRPr>
            </a:p>
          </p:txBody>
        </p:sp>
      </p:grpSp>
      <p:sp>
        <p:nvSpPr>
          <p:cNvPr id="7" name="TextBox 6">
            <a:extLst>
              <a:ext uri="{FF2B5EF4-FFF2-40B4-BE49-F238E27FC236}">
                <a16:creationId xmlns:a16="http://schemas.microsoft.com/office/drawing/2014/main" id="{B4EFF9E1-B224-4CFE-9705-CF8156DC1A0F}"/>
              </a:ext>
            </a:extLst>
          </p:cNvPr>
          <p:cNvSpPr txBox="1"/>
          <p:nvPr userDrawn="1"/>
        </p:nvSpPr>
        <p:spPr>
          <a:xfrm>
            <a:off x="2197382" y="9308692"/>
            <a:ext cx="2463238" cy="253916"/>
          </a:xfrm>
          <a:prstGeom prst="rect">
            <a:avLst/>
          </a:prstGeom>
          <a:noFill/>
        </p:spPr>
        <p:txBody>
          <a:bodyPr wrap="none" rtlCol="0">
            <a:spAutoFit/>
          </a:bodyPr>
          <a:lstStyle/>
          <a:p>
            <a:pPr algn="ctr"/>
            <a:r>
              <a:rPr lang="en-US" sz="1050" spc="169">
                <a:solidFill>
                  <a:schemeClr val="tx1"/>
                </a:solidFill>
                <a:latin typeface="Merriweather" panose="00000500000000000000" pitchFamily="2" charset="0"/>
              </a:rPr>
              <a:t>www.inveniam-group.com</a:t>
            </a:r>
          </a:p>
        </p:txBody>
      </p:sp>
      <p:sp>
        <p:nvSpPr>
          <p:cNvPr id="8" name="Slide Number Placeholder 1">
            <a:extLst>
              <a:ext uri="{FF2B5EF4-FFF2-40B4-BE49-F238E27FC236}">
                <a16:creationId xmlns:a16="http://schemas.microsoft.com/office/drawing/2014/main" id="{CB52EF55-8FF2-4E39-9A44-62B6DE0D298E}"/>
              </a:ext>
            </a:extLst>
          </p:cNvPr>
          <p:cNvSpPr>
            <a:spLocks noGrp="1"/>
          </p:cNvSpPr>
          <p:nvPr>
            <p:ph type="sldNum" sz="quarter" idx="4"/>
          </p:nvPr>
        </p:nvSpPr>
        <p:spPr>
          <a:xfrm>
            <a:off x="6183306" y="9171949"/>
            <a:ext cx="415202" cy="527403"/>
          </a:xfrm>
          <a:prstGeom prst="rect">
            <a:avLst/>
          </a:prstGeom>
        </p:spPr>
        <p:txBody>
          <a:bodyPr vert="horz" lIns="91440" tIns="45720" rIns="91440" bIns="45720" rtlCol="0" anchor="ctr"/>
          <a:lstStyle>
            <a:lvl1pPr algn="ctr">
              <a:defRPr lang="en-GB" sz="1050"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pPr/>
              <a:t>‹#›</a:t>
            </a:fld>
            <a:endParaRPr lang="en-US"/>
          </a:p>
        </p:txBody>
      </p:sp>
      <p:pic>
        <p:nvPicPr>
          <p:cNvPr id="9" name="Graphic 8">
            <a:extLst>
              <a:ext uri="{FF2B5EF4-FFF2-40B4-BE49-F238E27FC236}">
                <a16:creationId xmlns:a16="http://schemas.microsoft.com/office/drawing/2014/main" id="{165DD4F3-1798-4BB6-8D6E-DEBC0ECD73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83306" y="314075"/>
            <a:ext cx="390525" cy="390525"/>
          </a:xfrm>
          <a:prstGeom prst="rect">
            <a:avLst/>
          </a:prstGeom>
        </p:spPr>
      </p:pic>
      <p:pic>
        <p:nvPicPr>
          <p:cNvPr id="10" name="Graphic 9">
            <a:extLst>
              <a:ext uri="{FF2B5EF4-FFF2-40B4-BE49-F238E27FC236}">
                <a16:creationId xmlns:a16="http://schemas.microsoft.com/office/drawing/2014/main" id="{3FD13163-96FC-47CA-9A2D-7D28B4A7C3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86001" y="314075"/>
            <a:ext cx="390525" cy="390525"/>
          </a:xfrm>
          <a:prstGeom prst="rect">
            <a:avLst/>
          </a:prstGeom>
        </p:spPr>
      </p:pic>
      <p:pic>
        <p:nvPicPr>
          <p:cNvPr id="11" name="Graphic 10">
            <a:extLst>
              <a:ext uri="{FF2B5EF4-FFF2-40B4-BE49-F238E27FC236}">
                <a16:creationId xmlns:a16="http://schemas.microsoft.com/office/drawing/2014/main" id="{606BE0D0-8A60-4A5C-B092-8B827B1E4B8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286001" y="9259438"/>
            <a:ext cx="847725" cy="352425"/>
          </a:xfrm>
          <a:prstGeom prst="rect">
            <a:avLst/>
          </a:prstGeom>
        </p:spPr>
      </p:pic>
    </p:spTree>
    <p:extLst>
      <p:ext uri="{BB962C8B-B14F-4D97-AF65-F5344CB8AC3E}">
        <p14:creationId xmlns:p14="http://schemas.microsoft.com/office/powerpoint/2010/main" val="1799216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Mockup 6">
    <p:spTree>
      <p:nvGrpSpPr>
        <p:cNvPr id="1" name=""/>
        <p:cNvGrpSpPr/>
        <p:nvPr/>
      </p:nvGrpSpPr>
      <p:grpSpPr>
        <a:xfrm>
          <a:off x="0" y="0"/>
          <a:ext cx="0" cy="0"/>
          <a:chOff x="0" y="0"/>
          <a:chExt cx="0" cy="0"/>
        </a:xfrm>
      </p:grpSpPr>
      <p:sp>
        <p:nvSpPr>
          <p:cNvPr id="3" name="Picture Placeholder 1"/>
          <p:cNvSpPr>
            <a:spLocks noGrp="1"/>
          </p:cNvSpPr>
          <p:nvPr>
            <p:ph type="pic" sz="quarter" idx="22"/>
          </p:nvPr>
        </p:nvSpPr>
        <p:spPr>
          <a:xfrm>
            <a:off x="4132144" y="2272946"/>
            <a:ext cx="3351812" cy="5435736"/>
          </a:xfrm>
          <a:prstGeom prst="rect">
            <a:avLst/>
          </a:prstGeom>
          <a:pattFill prst="pct5">
            <a:fgClr>
              <a:schemeClr val="tx1"/>
            </a:fgClr>
            <a:bgClr>
              <a:schemeClr val="bg1"/>
            </a:bgClr>
          </a:pattFill>
        </p:spPr>
      </p:sp>
      <p:sp>
        <p:nvSpPr>
          <p:cNvPr id="4" name="Slide Number Placeholder 1">
            <a:extLst>
              <a:ext uri="{FF2B5EF4-FFF2-40B4-BE49-F238E27FC236}">
                <a16:creationId xmlns:a16="http://schemas.microsoft.com/office/drawing/2014/main" id="{2BA291DD-208A-46E7-AFEE-E0771FDA1FD1}"/>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35241653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Picture Placeholder 1"/>
          <p:cNvSpPr>
            <a:spLocks noGrp="1"/>
          </p:cNvSpPr>
          <p:nvPr>
            <p:ph type="pic" sz="quarter" idx="19"/>
          </p:nvPr>
        </p:nvSpPr>
        <p:spPr>
          <a:xfrm>
            <a:off x="758790" y="7736113"/>
            <a:ext cx="1091227" cy="5102070"/>
          </a:xfrm>
          <a:prstGeom prst="rect">
            <a:avLst/>
          </a:prstGeom>
          <a:pattFill prst="pct5">
            <a:fgClr>
              <a:schemeClr val="tx1"/>
            </a:fgClr>
            <a:bgClr>
              <a:schemeClr val="bg1"/>
            </a:bgClr>
          </a:pattFill>
        </p:spPr>
      </p:sp>
      <p:sp>
        <p:nvSpPr>
          <p:cNvPr id="4" name="Picture Placeholder 2"/>
          <p:cNvSpPr>
            <a:spLocks noGrp="1"/>
          </p:cNvSpPr>
          <p:nvPr>
            <p:ph type="pic" sz="quarter" idx="21"/>
          </p:nvPr>
        </p:nvSpPr>
        <p:spPr>
          <a:xfrm>
            <a:off x="2246269" y="5681539"/>
            <a:ext cx="1091227" cy="5119321"/>
          </a:xfrm>
          <a:prstGeom prst="rect">
            <a:avLst/>
          </a:prstGeom>
          <a:pattFill prst="pct5">
            <a:fgClr>
              <a:schemeClr val="tx1"/>
            </a:fgClr>
            <a:bgClr>
              <a:schemeClr val="bg1"/>
            </a:bgClr>
          </a:pattFill>
        </p:spPr>
      </p:sp>
      <p:sp>
        <p:nvSpPr>
          <p:cNvPr id="5" name="Picture Placeholder 3"/>
          <p:cNvSpPr>
            <a:spLocks noGrp="1"/>
          </p:cNvSpPr>
          <p:nvPr>
            <p:ph type="pic" sz="quarter" idx="22"/>
          </p:nvPr>
        </p:nvSpPr>
        <p:spPr>
          <a:xfrm>
            <a:off x="3749104" y="7736113"/>
            <a:ext cx="1091227" cy="5102070"/>
          </a:xfrm>
          <a:prstGeom prst="rect">
            <a:avLst/>
          </a:prstGeom>
          <a:pattFill prst="pct5">
            <a:fgClr>
              <a:schemeClr val="tx1"/>
            </a:fgClr>
            <a:bgClr>
              <a:schemeClr val="bg1"/>
            </a:bgClr>
          </a:pattFill>
        </p:spPr>
      </p:sp>
      <p:sp>
        <p:nvSpPr>
          <p:cNvPr id="6" name="Picture Placeholder 4"/>
          <p:cNvSpPr>
            <a:spLocks noGrp="1"/>
          </p:cNvSpPr>
          <p:nvPr>
            <p:ph type="pic" sz="quarter" idx="23"/>
          </p:nvPr>
        </p:nvSpPr>
        <p:spPr>
          <a:xfrm>
            <a:off x="5244259" y="5681539"/>
            <a:ext cx="1091227" cy="5119321"/>
          </a:xfrm>
          <a:prstGeom prst="rect">
            <a:avLst/>
          </a:prstGeom>
          <a:pattFill prst="pct5">
            <a:fgClr>
              <a:schemeClr val="tx1"/>
            </a:fgClr>
            <a:bgClr>
              <a:schemeClr val="bg1"/>
            </a:bgClr>
          </a:pattFill>
        </p:spPr>
      </p:sp>
      <p:sp>
        <p:nvSpPr>
          <p:cNvPr id="8" name="Slide Number Placeholder 1">
            <a:extLst>
              <a:ext uri="{FF2B5EF4-FFF2-40B4-BE49-F238E27FC236}">
                <a16:creationId xmlns:a16="http://schemas.microsoft.com/office/drawing/2014/main" id="{C0483AA5-FE99-4005-8C3E-39C379B19523}"/>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34122797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About Us">
    <p:spTree>
      <p:nvGrpSpPr>
        <p:cNvPr id="1" name=""/>
        <p:cNvGrpSpPr/>
        <p:nvPr/>
      </p:nvGrpSpPr>
      <p:grpSpPr>
        <a:xfrm>
          <a:off x="0" y="0"/>
          <a:ext cx="0" cy="0"/>
          <a:chOff x="0" y="0"/>
          <a:chExt cx="0" cy="0"/>
        </a:xfrm>
      </p:grpSpPr>
      <p:sp>
        <p:nvSpPr>
          <p:cNvPr id="6" name="Picture Placeholder 13"/>
          <p:cNvSpPr>
            <a:spLocks noGrp="1"/>
          </p:cNvSpPr>
          <p:nvPr>
            <p:ph type="pic" sz="quarter" idx="50"/>
          </p:nvPr>
        </p:nvSpPr>
        <p:spPr>
          <a:xfrm>
            <a:off x="4518031" y="2190600"/>
            <a:ext cx="1502553" cy="5653670"/>
          </a:xfrm>
          <a:prstGeom prst="rect">
            <a:avLst/>
          </a:prstGeom>
          <a:effectLst/>
        </p:spPr>
        <p:txBody>
          <a:bodyPr>
            <a:normAutofit/>
          </a:bodyPr>
          <a:lstStyle>
            <a:lvl1pPr marL="0" indent="0">
              <a:buNone/>
              <a:defRPr sz="412">
                <a:ln>
                  <a:noFill/>
                </a:ln>
                <a:solidFill>
                  <a:schemeClr val="bg1">
                    <a:lumMod val="85000"/>
                  </a:schemeClr>
                </a:solidFill>
              </a:defRPr>
            </a:lvl1pPr>
          </a:lstStyle>
          <a:p>
            <a:r>
              <a:rPr lang="en-US"/>
              <a:t>Click icon to add picture</a:t>
            </a:r>
          </a:p>
        </p:txBody>
      </p:sp>
      <p:sp>
        <p:nvSpPr>
          <p:cNvPr id="7" name="Picture Placeholder 13"/>
          <p:cNvSpPr>
            <a:spLocks noGrp="1"/>
          </p:cNvSpPr>
          <p:nvPr>
            <p:ph type="pic" sz="quarter" idx="51"/>
          </p:nvPr>
        </p:nvSpPr>
        <p:spPr>
          <a:xfrm>
            <a:off x="2712916" y="2190600"/>
            <a:ext cx="1502553" cy="5653670"/>
          </a:xfrm>
          <a:prstGeom prst="rect">
            <a:avLst/>
          </a:prstGeom>
          <a:effectLst/>
        </p:spPr>
        <p:txBody>
          <a:bodyPr>
            <a:normAutofit/>
          </a:bodyPr>
          <a:lstStyle>
            <a:lvl1pPr marL="0" indent="0">
              <a:buNone/>
              <a:defRPr sz="412">
                <a:ln>
                  <a:noFill/>
                </a:ln>
                <a:solidFill>
                  <a:schemeClr val="bg1">
                    <a:lumMod val="85000"/>
                  </a:schemeClr>
                </a:solidFill>
              </a:defRPr>
            </a:lvl1pPr>
          </a:lstStyle>
          <a:p>
            <a:r>
              <a:rPr lang="en-US"/>
              <a:t>Click icon to add picture</a:t>
            </a:r>
          </a:p>
        </p:txBody>
      </p:sp>
      <p:sp>
        <p:nvSpPr>
          <p:cNvPr id="4" name="Slide Number Placeholder 1">
            <a:extLst>
              <a:ext uri="{FF2B5EF4-FFF2-40B4-BE49-F238E27FC236}">
                <a16:creationId xmlns:a16="http://schemas.microsoft.com/office/drawing/2014/main" id="{237C39C2-36AF-4690-9C29-6EDC7C56F067}"/>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42839450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Full Blank Image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3"/>
            <a:ext cx="6858000" cy="9905999"/>
          </a:xfrm>
          <a:prstGeom prst="rect">
            <a:avLst/>
          </a:prstGeom>
          <a:pattFill prst="pct5">
            <a:fgClr>
              <a:schemeClr val="tx1"/>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6743020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Opening2">
    <p:spTree>
      <p:nvGrpSpPr>
        <p:cNvPr id="1" name=""/>
        <p:cNvGrpSpPr/>
        <p:nvPr/>
      </p:nvGrpSpPr>
      <p:grpSpPr>
        <a:xfrm>
          <a:off x="0" y="0"/>
          <a:ext cx="0" cy="0"/>
          <a:chOff x="0" y="0"/>
          <a:chExt cx="0" cy="0"/>
        </a:xfrm>
      </p:grpSpPr>
      <p:sp>
        <p:nvSpPr>
          <p:cNvPr id="3" name="Picture Placeholder 3"/>
          <p:cNvSpPr>
            <a:spLocks noGrp="1"/>
          </p:cNvSpPr>
          <p:nvPr>
            <p:ph type="pic" sz="quarter" idx="13"/>
          </p:nvPr>
        </p:nvSpPr>
        <p:spPr>
          <a:xfrm>
            <a:off x="759023" y="2342809"/>
            <a:ext cx="1620000" cy="4160000"/>
          </a:xfrm>
          <a:prstGeom prst="ellipse">
            <a:avLst/>
          </a:prstGeom>
          <a:pattFill prst="pct5">
            <a:fgClr>
              <a:schemeClr val="tx1"/>
            </a:fgClr>
            <a:bgClr>
              <a:schemeClr val="bg1"/>
            </a:bgClr>
          </a:pattFill>
        </p:spPr>
      </p:sp>
      <p:sp>
        <p:nvSpPr>
          <p:cNvPr id="4" name="Slide Number Placeholder 1">
            <a:extLst>
              <a:ext uri="{FF2B5EF4-FFF2-40B4-BE49-F238E27FC236}">
                <a16:creationId xmlns:a16="http://schemas.microsoft.com/office/drawing/2014/main" id="{FB8100D2-EAC8-49B6-A718-567AB82F7F9C}"/>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153905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Creative Messag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2191189" y="2998009"/>
            <a:ext cx="2503277" cy="3995540"/>
          </a:xfrm>
          <a:prstGeom prst="rect">
            <a:avLst/>
          </a:prstGeom>
          <a:pattFill prst="pct5">
            <a:fgClr>
              <a:schemeClr val="tx1"/>
            </a:fgClr>
            <a:bgClr>
              <a:schemeClr val="bg1"/>
            </a:bgClr>
          </a:pattFill>
        </p:spPr>
        <p:txBody>
          <a:bodyPr/>
          <a:lstStyle/>
          <a:p>
            <a:r>
              <a:rPr lang="en-US"/>
              <a:t>Click icon to add picture</a:t>
            </a:r>
            <a:endParaRPr lang="id-ID"/>
          </a:p>
        </p:txBody>
      </p:sp>
      <p:sp>
        <p:nvSpPr>
          <p:cNvPr id="3" name="Slide Number Placeholder 1">
            <a:extLst>
              <a:ext uri="{FF2B5EF4-FFF2-40B4-BE49-F238E27FC236}">
                <a16:creationId xmlns:a16="http://schemas.microsoft.com/office/drawing/2014/main" id="{54F0BE88-DE89-494A-91D5-1818B0F9DC70}"/>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19250983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_Blank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4CEDA1-B202-42F5-93F0-C7A4DCEA2E8D}"/>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3028655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p:cNvSpPr>
            <a:spLocks noGrp="1"/>
          </p:cNvSpPr>
          <p:nvPr>
            <p:ph type="sldNum" sz="quarter" idx="12"/>
          </p:nvPr>
        </p:nvSpPr>
        <p:spPr>
          <a:xfrm>
            <a:off x="6183306" y="9171949"/>
            <a:ext cx="415202" cy="527403"/>
          </a:xfrm>
          <a:prstGeom prst="rect">
            <a:avLst/>
          </a:prstGeom>
        </p:spPr>
        <p:txBody>
          <a:bodyPr/>
          <a:lstStyle/>
          <a:p>
            <a:fld id="{17EB56C6-B344-42A7-B4D2-A81F0C424EE1}" type="slidenum">
              <a:rPr lang="en-US" smtClean="0"/>
              <a:t>‹#›</a:t>
            </a:fld>
            <a:endParaRPr lang="en-US"/>
          </a:p>
        </p:txBody>
      </p:sp>
    </p:spTree>
    <p:extLst>
      <p:ext uri="{BB962C8B-B14F-4D97-AF65-F5344CB8AC3E}">
        <p14:creationId xmlns:p14="http://schemas.microsoft.com/office/powerpoint/2010/main" val="14698199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183306" y="9171949"/>
            <a:ext cx="415202" cy="527403"/>
          </a:xfrm>
          <a:prstGeom prst="rect">
            <a:avLst/>
          </a:prstGeom>
        </p:spPr>
        <p:txBody>
          <a:bodyPr/>
          <a:lstStyle/>
          <a:p>
            <a:fld id="{17EB56C6-B344-42A7-B4D2-A81F0C424EE1}" type="slidenum">
              <a:rPr lang="en-US" smtClean="0"/>
              <a:t>‹#›</a:t>
            </a:fld>
            <a:endParaRPr lang="en-US"/>
          </a:p>
        </p:txBody>
      </p:sp>
    </p:spTree>
    <p:extLst>
      <p:ext uri="{BB962C8B-B14F-4D97-AF65-F5344CB8AC3E}">
        <p14:creationId xmlns:p14="http://schemas.microsoft.com/office/powerpoint/2010/main" val="4215606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pening2">
    <p:spTree>
      <p:nvGrpSpPr>
        <p:cNvPr id="1" name=""/>
        <p:cNvGrpSpPr/>
        <p:nvPr/>
      </p:nvGrpSpPr>
      <p:grpSpPr>
        <a:xfrm>
          <a:off x="0" y="0"/>
          <a:ext cx="0" cy="0"/>
          <a:chOff x="0" y="0"/>
          <a:chExt cx="0" cy="0"/>
        </a:xfrm>
      </p:grpSpPr>
      <p:sp>
        <p:nvSpPr>
          <p:cNvPr id="3" name="Picture Placeholder 3"/>
          <p:cNvSpPr>
            <a:spLocks noGrp="1"/>
          </p:cNvSpPr>
          <p:nvPr>
            <p:ph type="pic" sz="quarter" idx="13"/>
          </p:nvPr>
        </p:nvSpPr>
        <p:spPr>
          <a:xfrm>
            <a:off x="-2080800" y="2583440"/>
            <a:ext cx="4161600" cy="4160000"/>
          </a:xfrm>
          <a:prstGeom prst="ellipse">
            <a:avLst/>
          </a:prstGeom>
          <a:pattFill prst="pct5">
            <a:fgClr>
              <a:schemeClr val="tx1"/>
            </a:fgClr>
            <a:bgClr>
              <a:schemeClr val="bg1"/>
            </a:bgClr>
          </a:pattFill>
        </p:spPr>
      </p:sp>
      <p:sp>
        <p:nvSpPr>
          <p:cNvPr id="4" name="Slide Number Placeholder 1">
            <a:extLst>
              <a:ext uri="{FF2B5EF4-FFF2-40B4-BE49-F238E27FC236}">
                <a16:creationId xmlns:a16="http://schemas.microsoft.com/office/drawing/2014/main" id="{3B369950-8581-490C-B774-594A94E330DB}"/>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grpSp>
        <p:nvGrpSpPr>
          <p:cNvPr id="5" name="Group 4">
            <a:extLst>
              <a:ext uri="{FF2B5EF4-FFF2-40B4-BE49-F238E27FC236}">
                <a16:creationId xmlns:a16="http://schemas.microsoft.com/office/drawing/2014/main" id="{33ECECBE-8D7F-429F-B22F-BDD14ECF04A3}"/>
              </a:ext>
            </a:extLst>
          </p:cNvPr>
          <p:cNvGrpSpPr/>
          <p:nvPr userDrawn="1"/>
        </p:nvGrpSpPr>
        <p:grpSpPr>
          <a:xfrm>
            <a:off x="5138988" y="9169853"/>
            <a:ext cx="1049155" cy="204382"/>
            <a:chOff x="5126910" y="6012181"/>
            <a:chExt cx="1865162" cy="141495"/>
          </a:xfrm>
        </p:grpSpPr>
        <p:sp>
          <p:nvSpPr>
            <p:cNvPr id="6" name="TextBox 5">
              <a:extLst>
                <a:ext uri="{FF2B5EF4-FFF2-40B4-BE49-F238E27FC236}">
                  <a16:creationId xmlns:a16="http://schemas.microsoft.com/office/drawing/2014/main" id="{8E34EF0B-777F-4983-85EB-EE691FB9DB29}"/>
                </a:ext>
              </a:extLst>
            </p:cNvPr>
            <p:cNvSpPr txBox="1"/>
            <p:nvPr/>
          </p:nvSpPr>
          <p:spPr>
            <a:xfrm>
              <a:off x="5126910" y="6017840"/>
              <a:ext cx="328410" cy="135836"/>
            </a:xfrm>
            <a:prstGeom prst="rect">
              <a:avLst/>
            </a:prstGeom>
            <a:noFill/>
          </p:spPr>
          <p:txBody>
            <a:bodyPr wrap="none" rtlCol="0">
              <a:spAutoFit/>
            </a:bodyPr>
            <a:lstStyle/>
            <a:p>
              <a:pPr algn="r"/>
              <a:endParaRPr lang="en-US" sz="675" spc="169">
                <a:solidFill>
                  <a:schemeClr val="tx1"/>
                </a:solidFill>
                <a:latin typeface="Merriweather" panose="00000500000000000000" pitchFamily="2" charset="0"/>
              </a:endParaRPr>
            </a:p>
          </p:txBody>
        </p:sp>
        <p:sp>
          <p:nvSpPr>
            <p:cNvPr id="7" name="TextBox 6">
              <a:extLst>
                <a:ext uri="{FF2B5EF4-FFF2-40B4-BE49-F238E27FC236}">
                  <a16:creationId xmlns:a16="http://schemas.microsoft.com/office/drawing/2014/main" id="{BDAF7C49-151B-4A2D-8FD7-0835A0E0F5C6}"/>
                </a:ext>
              </a:extLst>
            </p:cNvPr>
            <p:cNvSpPr txBox="1"/>
            <p:nvPr/>
          </p:nvSpPr>
          <p:spPr>
            <a:xfrm>
              <a:off x="6663662" y="6012181"/>
              <a:ext cx="328410" cy="135836"/>
            </a:xfrm>
            <a:prstGeom prst="rect">
              <a:avLst/>
            </a:prstGeom>
            <a:noFill/>
          </p:spPr>
          <p:txBody>
            <a:bodyPr wrap="none" rtlCol="0">
              <a:spAutoFit/>
            </a:bodyPr>
            <a:lstStyle/>
            <a:p>
              <a:pPr algn="l"/>
              <a:endParaRPr lang="en-US" sz="675" spc="169">
                <a:solidFill>
                  <a:schemeClr val="tx1"/>
                </a:solidFill>
                <a:latin typeface="Merriweather" panose="00000500000000000000" pitchFamily="2" charset="0"/>
              </a:endParaRPr>
            </a:p>
          </p:txBody>
        </p:sp>
      </p:grpSp>
      <p:sp>
        <p:nvSpPr>
          <p:cNvPr id="8" name="TextBox 7">
            <a:extLst>
              <a:ext uri="{FF2B5EF4-FFF2-40B4-BE49-F238E27FC236}">
                <a16:creationId xmlns:a16="http://schemas.microsoft.com/office/drawing/2014/main" id="{A8A40358-5BFE-49C9-AFDD-4640ACA6BF30}"/>
              </a:ext>
            </a:extLst>
          </p:cNvPr>
          <p:cNvSpPr txBox="1"/>
          <p:nvPr userDrawn="1"/>
        </p:nvSpPr>
        <p:spPr>
          <a:xfrm>
            <a:off x="2197382" y="9308692"/>
            <a:ext cx="2463238" cy="253916"/>
          </a:xfrm>
          <a:prstGeom prst="rect">
            <a:avLst/>
          </a:prstGeom>
          <a:noFill/>
        </p:spPr>
        <p:txBody>
          <a:bodyPr wrap="none" rtlCol="0">
            <a:spAutoFit/>
          </a:bodyPr>
          <a:lstStyle/>
          <a:p>
            <a:pPr algn="ctr"/>
            <a:r>
              <a:rPr lang="en-US" sz="1050" spc="169">
                <a:solidFill>
                  <a:schemeClr val="tx1"/>
                </a:solidFill>
                <a:latin typeface="Merriweather" panose="00000500000000000000" pitchFamily="2" charset="0"/>
              </a:rPr>
              <a:t>www.inveniam-group.com</a:t>
            </a:r>
          </a:p>
        </p:txBody>
      </p:sp>
      <p:sp>
        <p:nvSpPr>
          <p:cNvPr id="9" name="Slide Number Placeholder 1">
            <a:extLst>
              <a:ext uri="{FF2B5EF4-FFF2-40B4-BE49-F238E27FC236}">
                <a16:creationId xmlns:a16="http://schemas.microsoft.com/office/drawing/2014/main" id="{F437F7FE-92F8-4A6A-89FD-F47716B3B406}"/>
              </a:ext>
            </a:extLst>
          </p:cNvPr>
          <p:cNvSpPr txBox="1">
            <a:spLocks/>
          </p:cNvSpPr>
          <p:nvPr userDrawn="1"/>
        </p:nvSpPr>
        <p:spPr>
          <a:xfrm>
            <a:off x="6183306" y="9171949"/>
            <a:ext cx="415202" cy="527403"/>
          </a:xfrm>
          <a:prstGeom prst="rect">
            <a:avLst/>
          </a:prstGeom>
        </p:spPr>
        <p:txBody>
          <a:bodyPr vert="horz" lIns="91440" tIns="45720" rIns="91440" bIns="45720" rtlCol="0" anchor="ctr"/>
          <a:lstStyle>
            <a:defPPr>
              <a:defRPr lang="es-ES"/>
            </a:defPPr>
            <a:lvl1pPr marL="0" algn="ctr" defTabSz="457200" rtl="0" eaLnBrk="1" latinLnBrk="0" hangingPunct="1">
              <a:defRPr lang="en-GB" sz="1050" b="1" i="0" kern="1200" smtClean="0">
                <a:solidFill>
                  <a:schemeClr val="tx1"/>
                </a:solidFill>
                <a:latin typeface="Merriweather" panose="00000500000000000000" pitchFamily="2" charset="0"/>
                <a:ea typeface="Montserrat" charset="0"/>
                <a:cs typeface="Montserrat"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7EB56C6-B344-42A7-B4D2-A81F0C424EE1}" type="slidenum">
              <a:rPr lang="en-US" smtClean="0"/>
              <a:pPr/>
              <a:t>‹#›</a:t>
            </a:fld>
            <a:endParaRPr lang="en-US"/>
          </a:p>
        </p:txBody>
      </p:sp>
      <p:pic>
        <p:nvPicPr>
          <p:cNvPr id="12" name="Graphic 11">
            <a:extLst>
              <a:ext uri="{FF2B5EF4-FFF2-40B4-BE49-F238E27FC236}">
                <a16:creationId xmlns:a16="http://schemas.microsoft.com/office/drawing/2014/main" id="{2719D05A-8061-4347-B0B9-84D08E069DD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86001" y="9259438"/>
            <a:ext cx="847725" cy="352425"/>
          </a:xfrm>
          <a:prstGeom prst="rect">
            <a:avLst/>
          </a:prstGeom>
        </p:spPr>
      </p:pic>
    </p:spTree>
    <p:extLst>
      <p:ext uri="{BB962C8B-B14F-4D97-AF65-F5344CB8AC3E}">
        <p14:creationId xmlns:p14="http://schemas.microsoft.com/office/powerpoint/2010/main" val="3949939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reative Opening">
    <p:spTree>
      <p:nvGrpSpPr>
        <p:cNvPr id="1" name=""/>
        <p:cNvGrpSpPr/>
        <p:nvPr/>
      </p:nvGrpSpPr>
      <p:grpSpPr>
        <a:xfrm>
          <a:off x="0" y="0"/>
          <a:ext cx="0" cy="0"/>
          <a:chOff x="0" y="0"/>
          <a:chExt cx="0" cy="0"/>
        </a:xfrm>
      </p:grpSpPr>
      <p:sp>
        <p:nvSpPr>
          <p:cNvPr id="3" name="Picture Placeholder 15"/>
          <p:cNvSpPr>
            <a:spLocks noGrp="1"/>
          </p:cNvSpPr>
          <p:nvPr>
            <p:ph type="pic" sz="quarter" idx="10"/>
          </p:nvPr>
        </p:nvSpPr>
        <p:spPr>
          <a:xfrm>
            <a:off x="84222" y="1738817"/>
            <a:ext cx="4427620" cy="6213112"/>
          </a:xfrm>
          <a:custGeom>
            <a:avLst/>
            <a:gdLst>
              <a:gd name="connsiteX0" fmla="*/ 1103914 w 4311730"/>
              <a:gd name="connsiteY0" fmla="*/ 3347949 h 4301385"/>
              <a:gd name="connsiteX1" fmla="*/ 1158579 w 4311730"/>
              <a:gd name="connsiteY1" fmla="*/ 3360416 h 4301385"/>
              <a:gd name="connsiteX2" fmla="*/ 2647422 w 4311730"/>
              <a:gd name="connsiteY2" fmla="*/ 4031432 h 4301385"/>
              <a:gd name="connsiteX3" fmla="*/ 2718131 w 4311730"/>
              <a:gd name="connsiteY3" fmla="*/ 4218172 h 4301385"/>
              <a:gd name="connsiteX4" fmla="*/ 2531391 w 4311730"/>
              <a:gd name="connsiteY4" fmla="*/ 4288881 h 4301385"/>
              <a:gd name="connsiteX5" fmla="*/ 1042548 w 4311730"/>
              <a:gd name="connsiteY5" fmla="*/ 3617864 h 4301385"/>
              <a:gd name="connsiteX6" fmla="*/ 971839 w 4311730"/>
              <a:gd name="connsiteY6" fmla="*/ 3431125 h 4301385"/>
              <a:gd name="connsiteX7" fmla="*/ 1103914 w 4311730"/>
              <a:gd name="connsiteY7" fmla="*/ 3347949 h 4301385"/>
              <a:gd name="connsiteX8" fmla="*/ 851821 w 4311730"/>
              <a:gd name="connsiteY8" fmla="*/ 2848575 h 4301385"/>
              <a:gd name="connsiteX9" fmla="*/ 900509 w 4311730"/>
              <a:gd name="connsiteY9" fmla="*/ 2859678 h 4301385"/>
              <a:gd name="connsiteX10" fmla="*/ 3275747 w 4311730"/>
              <a:gd name="connsiteY10" fmla="*/ 3930189 h 4301385"/>
              <a:gd name="connsiteX11" fmla="*/ 3338725 w 4311730"/>
              <a:gd name="connsiteY11" fmla="*/ 4096514 h 4301385"/>
              <a:gd name="connsiteX12" fmla="*/ 3172401 w 4311730"/>
              <a:gd name="connsiteY12" fmla="*/ 4159492 h 4301385"/>
              <a:gd name="connsiteX13" fmla="*/ 797163 w 4311730"/>
              <a:gd name="connsiteY13" fmla="*/ 3088981 h 4301385"/>
              <a:gd name="connsiteX14" fmla="*/ 734185 w 4311730"/>
              <a:gd name="connsiteY14" fmla="*/ 2922657 h 4301385"/>
              <a:gd name="connsiteX15" fmla="*/ 851821 w 4311730"/>
              <a:gd name="connsiteY15" fmla="*/ 2848575 h 4301385"/>
              <a:gd name="connsiteX16" fmla="*/ 339746 w 4311730"/>
              <a:gd name="connsiteY16" fmla="*/ 2354122 h 4301385"/>
              <a:gd name="connsiteX17" fmla="*/ 339746 w 4311730"/>
              <a:gd name="connsiteY17" fmla="*/ 2354123 h 4301385"/>
              <a:gd name="connsiteX18" fmla="*/ 339746 w 4311730"/>
              <a:gd name="connsiteY18" fmla="*/ 2354123 h 4301385"/>
              <a:gd name="connsiteX19" fmla="*/ 458269 w 4311730"/>
              <a:gd name="connsiteY19" fmla="*/ 2279482 h 4301385"/>
              <a:gd name="connsiteX20" fmla="*/ 507324 w 4311730"/>
              <a:gd name="connsiteY20" fmla="*/ 2290670 h 4301385"/>
              <a:gd name="connsiteX21" fmla="*/ 3635217 w 4311730"/>
              <a:gd name="connsiteY21" fmla="*/ 3700399 h 4301385"/>
              <a:gd name="connsiteX22" fmla="*/ 3698670 w 4311730"/>
              <a:gd name="connsiteY22" fmla="*/ 3867978 h 4301385"/>
              <a:gd name="connsiteX23" fmla="*/ 3698669 w 4311730"/>
              <a:gd name="connsiteY23" fmla="*/ 3867977 h 4301385"/>
              <a:gd name="connsiteX24" fmla="*/ 3531091 w 4311730"/>
              <a:gd name="connsiteY24" fmla="*/ 3931431 h 4301385"/>
              <a:gd name="connsiteX25" fmla="*/ 403200 w 4311730"/>
              <a:gd name="connsiteY25" fmla="*/ 2521700 h 4301385"/>
              <a:gd name="connsiteX26" fmla="*/ 328559 w 4311730"/>
              <a:gd name="connsiteY26" fmla="*/ 2403177 h 4301385"/>
              <a:gd name="connsiteX27" fmla="*/ 339746 w 4311730"/>
              <a:gd name="connsiteY27" fmla="*/ 2354123 h 4301385"/>
              <a:gd name="connsiteX28" fmla="*/ 369089 w 4311730"/>
              <a:gd name="connsiteY28" fmla="*/ 2313250 h 4301385"/>
              <a:gd name="connsiteX29" fmla="*/ 458269 w 4311730"/>
              <a:gd name="connsiteY29" fmla="*/ 2279482 h 4301385"/>
              <a:gd name="connsiteX30" fmla="*/ 647889 w 4311730"/>
              <a:gd name="connsiteY30" fmla="*/ 2107223 h 4301385"/>
              <a:gd name="connsiteX31" fmla="*/ 647889 w 4311730"/>
              <a:gd name="connsiteY31" fmla="*/ 2107224 h 4301385"/>
              <a:gd name="connsiteX32" fmla="*/ 647889 w 4311730"/>
              <a:gd name="connsiteY32" fmla="*/ 2107224 h 4301385"/>
              <a:gd name="connsiteX33" fmla="*/ 766412 w 4311730"/>
              <a:gd name="connsiteY33" fmla="*/ 2032583 h 4301385"/>
              <a:gd name="connsiteX34" fmla="*/ 815467 w 4311730"/>
              <a:gd name="connsiteY34" fmla="*/ 2043771 h 4301385"/>
              <a:gd name="connsiteX35" fmla="*/ 3943360 w 4311730"/>
              <a:gd name="connsiteY35" fmla="*/ 3453500 h 4301385"/>
              <a:gd name="connsiteX36" fmla="*/ 4006813 w 4311730"/>
              <a:gd name="connsiteY36" fmla="*/ 3621079 h 4301385"/>
              <a:gd name="connsiteX37" fmla="*/ 4006812 w 4311730"/>
              <a:gd name="connsiteY37" fmla="*/ 3621078 h 4301385"/>
              <a:gd name="connsiteX38" fmla="*/ 3839234 w 4311730"/>
              <a:gd name="connsiteY38" fmla="*/ 3684532 h 4301385"/>
              <a:gd name="connsiteX39" fmla="*/ 711343 w 4311730"/>
              <a:gd name="connsiteY39" fmla="*/ 2274801 h 4301385"/>
              <a:gd name="connsiteX40" fmla="*/ 636702 w 4311730"/>
              <a:gd name="connsiteY40" fmla="*/ 2156278 h 4301385"/>
              <a:gd name="connsiteX41" fmla="*/ 647889 w 4311730"/>
              <a:gd name="connsiteY41" fmla="*/ 2107224 h 4301385"/>
              <a:gd name="connsiteX42" fmla="*/ 647889 w 4311730"/>
              <a:gd name="connsiteY42" fmla="*/ 2107224 h 4301385"/>
              <a:gd name="connsiteX43" fmla="*/ 677232 w 4311730"/>
              <a:gd name="connsiteY43" fmla="*/ 2066351 h 4301385"/>
              <a:gd name="connsiteX44" fmla="*/ 766412 w 4311730"/>
              <a:gd name="connsiteY44" fmla="*/ 2032583 h 4301385"/>
              <a:gd name="connsiteX45" fmla="*/ 11648 w 4311730"/>
              <a:gd name="connsiteY45" fmla="*/ 1431683 h 4301385"/>
              <a:gd name="connsiteX46" fmla="*/ 11648 w 4311730"/>
              <a:gd name="connsiteY46" fmla="*/ 1431684 h 4301385"/>
              <a:gd name="connsiteX47" fmla="*/ 11648 w 4311730"/>
              <a:gd name="connsiteY47" fmla="*/ 1431684 h 4301385"/>
              <a:gd name="connsiteX48" fmla="*/ 134688 w 4311730"/>
              <a:gd name="connsiteY48" fmla="*/ 1354198 h 4301385"/>
              <a:gd name="connsiteX49" fmla="*/ 185613 w 4311730"/>
              <a:gd name="connsiteY49" fmla="*/ 1365812 h 4301385"/>
              <a:gd name="connsiteX50" fmla="*/ 3797804 w 4311730"/>
              <a:gd name="connsiteY50" fmla="*/ 2993814 h 4301385"/>
              <a:gd name="connsiteX51" fmla="*/ 3863676 w 4311730"/>
              <a:gd name="connsiteY51" fmla="*/ 3167779 h 4301385"/>
              <a:gd name="connsiteX52" fmla="*/ 3863675 w 4311730"/>
              <a:gd name="connsiteY52" fmla="*/ 3167779 h 4301385"/>
              <a:gd name="connsiteX53" fmla="*/ 3689710 w 4311730"/>
              <a:gd name="connsiteY53" fmla="*/ 3233650 h 4301385"/>
              <a:gd name="connsiteX54" fmla="*/ 77520 w 4311730"/>
              <a:gd name="connsiteY54" fmla="*/ 1605648 h 4301385"/>
              <a:gd name="connsiteX55" fmla="*/ 35 w 4311730"/>
              <a:gd name="connsiteY55" fmla="*/ 1482608 h 4301385"/>
              <a:gd name="connsiteX56" fmla="*/ 11648 w 4311730"/>
              <a:gd name="connsiteY56" fmla="*/ 1431684 h 4301385"/>
              <a:gd name="connsiteX57" fmla="*/ 11648 w 4311730"/>
              <a:gd name="connsiteY57" fmla="*/ 1431684 h 4301385"/>
              <a:gd name="connsiteX58" fmla="*/ 42109 w 4311730"/>
              <a:gd name="connsiteY58" fmla="*/ 1389253 h 4301385"/>
              <a:gd name="connsiteX59" fmla="*/ 134688 w 4311730"/>
              <a:gd name="connsiteY59" fmla="*/ 1354198 h 4301385"/>
              <a:gd name="connsiteX60" fmla="*/ 448054 w 4311730"/>
              <a:gd name="connsiteY60" fmla="*/ 1234283 h 4301385"/>
              <a:gd name="connsiteX61" fmla="*/ 448054 w 4311730"/>
              <a:gd name="connsiteY61" fmla="*/ 1234284 h 4301385"/>
              <a:gd name="connsiteX62" fmla="*/ 448053 w 4311730"/>
              <a:gd name="connsiteY62" fmla="*/ 1234284 h 4301385"/>
              <a:gd name="connsiteX63" fmla="*/ 571093 w 4311730"/>
              <a:gd name="connsiteY63" fmla="*/ 1156798 h 4301385"/>
              <a:gd name="connsiteX64" fmla="*/ 622018 w 4311730"/>
              <a:gd name="connsiteY64" fmla="*/ 1168412 h 4301385"/>
              <a:gd name="connsiteX65" fmla="*/ 4234209 w 4311730"/>
              <a:gd name="connsiteY65" fmla="*/ 2796414 h 4301385"/>
              <a:gd name="connsiteX66" fmla="*/ 4300081 w 4311730"/>
              <a:gd name="connsiteY66" fmla="*/ 2970379 h 4301385"/>
              <a:gd name="connsiteX67" fmla="*/ 4300080 w 4311730"/>
              <a:gd name="connsiteY67" fmla="*/ 2970378 h 4301385"/>
              <a:gd name="connsiteX68" fmla="*/ 4126115 w 4311730"/>
              <a:gd name="connsiteY68" fmla="*/ 3036250 h 4301385"/>
              <a:gd name="connsiteX69" fmla="*/ 513925 w 4311730"/>
              <a:gd name="connsiteY69" fmla="*/ 1408248 h 4301385"/>
              <a:gd name="connsiteX70" fmla="*/ 436440 w 4311730"/>
              <a:gd name="connsiteY70" fmla="*/ 1285208 h 4301385"/>
              <a:gd name="connsiteX71" fmla="*/ 448054 w 4311730"/>
              <a:gd name="connsiteY71" fmla="*/ 1234284 h 4301385"/>
              <a:gd name="connsiteX72" fmla="*/ 478514 w 4311730"/>
              <a:gd name="connsiteY72" fmla="*/ 1191853 h 4301385"/>
              <a:gd name="connsiteX73" fmla="*/ 571093 w 4311730"/>
              <a:gd name="connsiteY73" fmla="*/ 1156798 h 4301385"/>
              <a:gd name="connsiteX74" fmla="*/ 742332 w 4311730"/>
              <a:gd name="connsiteY74" fmla="*/ 801205 h 4301385"/>
              <a:gd name="connsiteX75" fmla="*/ 799599 w 4311730"/>
              <a:gd name="connsiteY75" fmla="*/ 814265 h 4301385"/>
              <a:gd name="connsiteX76" fmla="*/ 3534484 w 4311730"/>
              <a:gd name="connsiteY76" fmla="*/ 2046868 h 4301385"/>
              <a:gd name="connsiteX77" fmla="*/ 3608560 w 4311730"/>
              <a:gd name="connsiteY77" fmla="*/ 2242499 h 4301385"/>
              <a:gd name="connsiteX78" fmla="*/ 3412928 w 4311730"/>
              <a:gd name="connsiteY78" fmla="*/ 2316575 h 4301385"/>
              <a:gd name="connsiteX79" fmla="*/ 678044 w 4311730"/>
              <a:gd name="connsiteY79" fmla="*/ 1083972 h 4301385"/>
              <a:gd name="connsiteX80" fmla="*/ 603968 w 4311730"/>
              <a:gd name="connsiteY80" fmla="*/ 888341 h 4301385"/>
              <a:gd name="connsiteX81" fmla="*/ 742332 w 4311730"/>
              <a:gd name="connsiteY81" fmla="*/ 801205 h 4301385"/>
              <a:gd name="connsiteX82" fmla="*/ 670421 w 4311730"/>
              <a:gd name="connsiteY82" fmla="*/ 483176 h 4301385"/>
              <a:gd name="connsiteX83" fmla="*/ 670421 w 4311730"/>
              <a:gd name="connsiteY83" fmla="*/ 483176 h 4301385"/>
              <a:gd name="connsiteX84" fmla="*/ 670421 w 4311730"/>
              <a:gd name="connsiteY84" fmla="*/ 483176 h 4301385"/>
              <a:gd name="connsiteX85" fmla="*/ 815074 w 4311730"/>
              <a:gd name="connsiteY85" fmla="*/ 392081 h 4301385"/>
              <a:gd name="connsiteX86" fmla="*/ 874944 w 4311730"/>
              <a:gd name="connsiteY86" fmla="*/ 405734 h 4301385"/>
              <a:gd name="connsiteX87" fmla="*/ 3790657 w 4311730"/>
              <a:gd name="connsiteY87" fmla="*/ 1719835 h 4301385"/>
              <a:gd name="connsiteX88" fmla="*/ 3868099 w 4311730"/>
              <a:gd name="connsiteY88" fmla="*/ 1924358 h 4301385"/>
              <a:gd name="connsiteX89" fmla="*/ 3868098 w 4311730"/>
              <a:gd name="connsiteY89" fmla="*/ 1924358 h 4301385"/>
              <a:gd name="connsiteX90" fmla="*/ 3663575 w 4311730"/>
              <a:gd name="connsiteY90" fmla="*/ 2001800 h 4301385"/>
              <a:gd name="connsiteX91" fmla="*/ 747864 w 4311730"/>
              <a:gd name="connsiteY91" fmla="*/ 687699 h 4301385"/>
              <a:gd name="connsiteX92" fmla="*/ 656768 w 4311730"/>
              <a:gd name="connsiteY92" fmla="*/ 543046 h 4301385"/>
              <a:gd name="connsiteX93" fmla="*/ 670421 w 4311730"/>
              <a:gd name="connsiteY93" fmla="*/ 483176 h 4301385"/>
              <a:gd name="connsiteX94" fmla="*/ 706233 w 4311730"/>
              <a:gd name="connsiteY94" fmla="*/ 433293 h 4301385"/>
              <a:gd name="connsiteX95" fmla="*/ 815074 w 4311730"/>
              <a:gd name="connsiteY95" fmla="*/ 392081 h 4301385"/>
              <a:gd name="connsiteX96" fmla="*/ 1388748 w 4311730"/>
              <a:gd name="connsiteY96" fmla="*/ 236482 h 4301385"/>
              <a:gd name="connsiteX97" fmla="*/ 1443412 w 4311730"/>
              <a:gd name="connsiteY97" fmla="*/ 248948 h 4301385"/>
              <a:gd name="connsiteX98" fmla="*/ 3406288 w 4311730"/>
              <a:gd name="connsiteY98" fmla="*/ 1133609 h 4301385"/>
              <a:gd name="connsiteX99" fmla="*/ 3476997 w 4311730"/>
              <a:gd name="connsiteY99" fmla="*/ 1320349 h 4301385"/>
              <a:gd name="connsiteX100" fmla="*/ 3290257 w 4311730"/>
              <a:gd name="connsiteY100" fmla="*/ 1391058 h 4301385"/>
              <a:gd name="connsiteX101" fmla="*/ 1327381 w 4311730"/>
              <a:gd name="connsiteY101" fmla="*/ 506397 h 4301385"/>
              <a:gd name="connsiteX102" fmla="*/ 1256672 w 4311730"/>
              <a:gd name="connsiteY102" fmla="*/ 319657 h 4301385"/>
              <a:gd name="connsiteX103" fmla="*/ 1388748 w 4311730"/>
              <a:gd name="connsiteY103" fmla="*/ 236482 h 4301385"/>
              <a:gd name="connsiteX104" fmla="*/ 1780474 w 4311730"/>
              <a:gd name="connsiteY104" fmla="*/ 38 h 4301385"/>
              <a:gd name="connsiteX105" fmla="*/ 1835138 w 4311730"/>
              <a:gd name="connsiteY105" fmla="*/ 12505 h 4301385"/>
              <a:gd name="connsiteX106" fmla="*/ 3323982 w 4311730"/>
              <a:gd name="connsiteY106" fmla="*/ 683521 h 4301385"/>
              <a:gd name="connsiteX107" fmla="*/ 3394690 w 4311730"/>
              <a:gd name="connsiteY107" fmla="*/ 870261 h 4301385"/>
              <a:gd name="connsiteX108" fmla="*/ 3207950 w 4311730"/>
              <a:gd name="connsiteY108" fmla="*/ 940970 h 4301385"/>
              <a:gd name="connsiteX109" fmla="*/ 1719107 w 4311730"/>
              <a:gd name="connsiteY109" fmla="*/ 269953 h 4301385"/>
              <a:gd name="connsiteX110" fmla="*/ 1648398 w 4311730"/>
              <a:gd name="connsiteY110" fmla="*/ 83214 h 4301385"/>
              <a:gd name="connsiteX111" fmla="*/ 1780474 w 4311730"/>
              <a:gd name="connsiteY111" fmla="*/ 38 h 430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311730" h="4301385">
                <a:moveTo>
                  <a:pt x="1103914" y="3347949"/>
                </a:moveTo>
                <a:cubicBezTo>
                  <a:pt x="1122251" y="3348376"/>
                  <a:pt x="1140806" y="3352405"/>
                  <a:pt x="1158579" y="3360416"/>
                </a:cubicBezTo>
                <a:lnTo>
                  <a:pt x="2647422" y="4031432"/>
                </a:lnTo>
                <a:cubicBezTo>
                  <a:pt x="2718515" y="4063473"/>
                  <a:pt x="2750172" y="4147080"/>
                  <a:pt x="2718131" y="4218172"/>
                </a:cubicBezTo>
                <a:cubicBezTo>
                  <a:pt x="2686090" y="4289264"/>
                  <a:pt x="2602483" y="4320922"/>
                  <a:pt x="2531391" y="4288881"/>
                </a:cubicBezTo>
                <a:lnTo>
                  <a:pt x="1042548" y="3617864"/>
                </a:lnTo>
                <a:cubicBezTo>
                  <a:pt x="971455" y="3585823"/>
                  <a:pt x="939798" y="3502217"/>
                  <a:pt x="971839" y="3431125"/>
                </a:cubicBezTo>
                <a:cubicBezTo>
                  <a:pt x="995870" y="3377805"/>
                  <a:pt x="1048906" y="3346668"/>
                  <a:pt x="1103914" y="3347949"/>
                </a:cubicBezTo>
                <a:close/>
                <a:moveTo>
                  <a:pt x="851821" y="2848575"/>
                </a:moveTo>
                <a:cubicBezTo>
                  <a:pt x="868153" y="2848955"/>
                  <a:pt x="884679" y="2852544"/>
                  <a:pt x="900509" y="2859678"/>
                </a:cubicBezTo>
                <a:lnTo>
                  <a:pt x="3275747" y="3930189"/>
                </a:lnTo>
                <a:cubicBezTo>
                  <a:pt x="3339067" y="3958727"/>
                  <a:pt x="3367263" y="4033194"/>
                  <a:pt x="3338725" y="4096514"/>
                </a:cubicBezTo>
                <a:cubicBezTo>
                  <a:pt x="3310187" y="4159834"/>
                  <a:pt x="3235721" y="4188030"/>
                  <a:pt x="3172401" y="4159492"/>
                </a:cubicBezTo>
                <a:lnTo>
                  <a:pt x="797163" y="3088981"/>
                </a:lnTo>
                <a:cubicBezTo>
                  <a:pt x="733843" y="3060443"/>
                  <a:pt x="705647" y="2985977"/>
                  <a:pt x="734185" y="2922657"/>
                </a:cubicBezTo>
                <a:cubicBezTo>
                  <a:pt x="755589" y="2875167"/>
                  <a:pt x="802827" y="2847434"/>
                  <a:pt x="851821" y="2848575"/>
                </a:cubicBezTo>
                <a:close/>
                <a:moveTo>
                  <a:pt x="339746" y="2354122"/>
                </a:moveTo>
                <a:lnTo>
                  <a:pt x="339746" y="2354123"/>
                </a:lnTo>
                <a:lnTo>
                  <a:pt x="339746" y="2354123"/>
                </a:lnTo>
                <a:close/>
                <a:moveTo>
                  <a:pt x="458269" y="2279482"/>
                </a:moveTo>
                <a:cubicBezTo>
                  <a:pt x="474723" y="2279866"/>
                  <a:pt x="491375" y="2283481"/>
                  <a:pt x="507324" y="2290670"/>
                </a:cubicBezTo>
                <a:lnTo>
                  <a:pt x="3635217" y="3700399"/>
                </a:lnTo>
                <a:cubicBezTo>
                  <a:pt x="3699014" y="3729153"/>
                  <a:pt x="3727423" y="3804180"/>
                  <a:pt x="3698670" y="3867978"/>
                </a:cubicBezTo>
                <a:lnTo>
                  <a:pt x="3698669" y="3867977"/>
                </a:lnTo>
                <a:cubicBezTo>
                  <a:pt x="3669916" y="3931775"/>
                  <a:pt x="3594888" y="3960184"/>
                  <a:pt x="3531091" y="3931431"/>
                </a:cubicBezTo>
                <a:lnTo>
                  <a:pt x="403200" y="2521700"/>
                </a:lnTo>
                <a:cubicBezTo>
                  <a:pt x="355351" y="2500135"/>
                  <a:pt x="327409" y="2452541"/>
                  <a:pt x="328559" y="2403177"/>
                </a:cubicBezTo>
                <a:lnTo>
                  <a:pt x="339746" y="2354123"/>
                </a:lnTo>
                <a:lnTo>
                  <a:pt x="369089" y="2313250"/>
                </a:lnTo>
                <a:cubicBezTo>
                  <a:pt x="393237" y="2290879"/>
                  <a:pt x="425360" y="2278716"/>
                  <a:pt x="458269" y="2279482"/>
                </a:cubicBezTo>
                <a:close/>
                <a:moveTo>
                  <a:pt x="647889" y="2107223"/>
                </a:moveTo>
                <a:lnTo>
                  <a:pt x="647889" y="2107224"/>
                </a:lnTo>
                <a:lnTo>
                  <a:pt x="647889" y="2107224"/>
                </a:lnTo>
                <a:close/>
                <a:moveTo>
                  <a:pt x="766412" y="2032583"/>
                </a:moveTo>
                <a:cubicBezTo>
                  <a:pt x="782866" y="2032967"/>
                  <a:pt x="799518" y="2036582"/>
                  <a:pt x="815467" y="2043771"/>
                </a:cubicBezTo>
                <a:lnTo>
                  <a:pt x="3943360" y="3453500"/>
                </a:lnTo>
                <a:cubicBezTo>
                  <a:pt x="4007157" y="3482254"/>
                  <a:pt x="4035566" y="3557281"/>
                  <a:pt x="4006813" y="3621079"/>
                </a:cubicBezTo>
                <a:lnTo>
                  <a:pt x="4006812" y="3621078"/>
                </a:lnTo>
                <a:cubicBezTo>
                  <a:pt x="3978059" y="3684876"/>
                  <a:pt x="3903031" y="3713285"/>
                  <a:pt x="3839234" y="3684532"/>
                </a:cubicBezTo>
                <a:lnTo>
                  <a:pt x="711343" y="2274801"/>
                </a:lnTo>
                <a:cubicBezTo>
                  <a:pt x="663495" y="2253236"/>
                  <a:pt x="635552" y="2205642"/>
                  <a:pt x="636702" y="2156278"/>
                </a:cubicBezTo>
                <a:lnTo>
                  <a:pt x="647889" y="2107224"/>
                </a:lnTo>
                <a:lnTo>
                  <a:pt x="647889" y="2107224"/>
                </a:lnTo>
                <a:lnTo>
                  <a:pt x="677232" y="2066351"/>
                </a:lnTo>
                <a:cubicBezTo>
                  <a:pt x="701380" y="2043980"/>
                  <a:pt x="733503" y="2031817"/>
                  <a:pt x="766412" y="2032583"/>
                </a:cubicBezTo>
                <a:close/>
                <a:moveTo>
                  <a:pt x="11648" y="1431683"/>
                </a:moveTo>
                <a:lnTo>
                  <a:pt x="11648" y="1431684"/>
                </a:lnTo>
                <a:lnTo>
                  <a:pt x="11648" y="1431684"/>
                </a:lnTo>
                <a:close/>
                <a:moveTo>
                  <a:pt x="134688" y="1354198"/>
                </a:moveTo>
                <a:cubicBezTo>
                  <a:pt x="151770" y="1354596"/>
                  <a:pt x="169056" y="1358350"/>
                  <a:pt x="185613" y="1365812"/>
                </a:cubicBezTo>
                <a:lnTo>
                  <a:pt x="3797804" y="2993814"/>
                </a:lnTo>
                <a:cubicBezTo>
                  <a:pt x="3864034" y="3023663"/>
                  <a:pt x="3893525" y="3101550"/>
                  <a:pt x="3863676" y="3167779"/>
                </a:cubicBezTo>
                <a:lnTo>
                  <a:pt x="3863675" y="3167779"/>
                </a:lnTo>
                <a:cubicBezTo>
                  <a:pt x="3833826" y="3234008"/>
                  <a:pt x="3755939" y="3263499"/>
                  <a:pt x="3689710" y="3233650"/>
                </a:cubicBezTo>
                <a:lnTo>
                  <a:pt x="77520" y="1605648"/>
                </a:lnTo>
                <a:cubicBezTo>
                  <a:pt x="27848" y="1583261"/>
                  <a:pt x="-1159" y="1533853"/>
                  <a:pt x="35" y="1482608"/>
                </a:cubicBezTo>
                <a:lnTo>
                  <a:pt x="11648" y="1431684"/>
                </a:lnTo>
                <a:lnTo>
                  <a:pt x="11648" y="1431684"/>
                </a:lnTo>
                <a:lnTo>
                  <a:pt x="42109" y="1389253"/>
                </a:lnTo>
                <a:cubicBezTo>
                  <a:pt x="67178" y="1366029"/>
                  <a:pt x="100525" y="1353403"/>
                  <a:pt x="134688" y="1354198"/>
                </a:cubicBezTo>
                <a:close/>
                <a:moveTo>
                  <a:pt x="448054" y="1234283"/>
                </a:moveTo>
                <a:lnTo>
                  <a:pt x="448054" y="1234284"/>
                </a:lnTo>
                <a:lnTo>
                  <a:pt x="448053" y="1234284"/>
                </a:lnTo>
                <a:close/>
                <a:moveTo>
                  <a:pt x="571093" y="1156798"/>
                </a:moveTo>
                <a:cubicBezTo>
                  <a:pt x="588175" y="1157196"/>
                  <a:pt x="605461" y="1160950"/>
                  <a:pt x="622018" y="1168412"/>
                </a:cubicBezTo>
                <a:lnTo>
                  <a:pt x="4234209" y="2796414"/>
                </a:lnTo>
                <a:cubicBezTo>
                  <a:pt x="4300439" y="2826263"/>
                  <a:pt x="4329930" y="2904150"/>
                  <a:pt x="4300081" y="2970379"/>
                </a:cubicBezTo>
                <a:lnTo>
                  <a:pt x="4300080" y="2970378"/>
                </a:lnTo>
                <a:cubicBezTo>
                  <a:pt x="4270231" y="3036608"/>
                  <a:pt x="4192344" y="3066099"/>
                  <a:pt x="4126115" y="3036250"/>
                </a:cubicBezTo>
                <a:lnTo>
                  <a:pt x="513925" y="1408248"/>
                </a:lnTo>
                <a:cubicBezTo>
                  <a:pt x="464253" y="1385861"/>
                  <a:pt x="435246" y="1336453"/>
                  <a:pt x="436440" y="1285208"/>
                </a:cubicBezTo>
                <a:lnTo>
                  <a:pt x="448054" y="1234284"/>
                </a:lnTo>
                <a:lnTo>
                  <a:pt x="478514" y="1191853"/>
                </a:lnTo>
                <a:cubicBezTo>
                  <a:pt x="503583" y="1168629"/>
                  <a:pt x="536930" y="1156003"/>
                  <a:pt x="571093" y="1156798"/>
                </a:cubicBezTo>
                <a:close/>
                <a:moveTo>
                  <a:pt x="742332" y="801205"/>
                </a:moveTo>
                <a:cubicBezTo>
                  <a:pt x="761542" y="801653"/>
                  <a:pt x="780980" y="805874"/>
                  <a:pt x="799599" y="814265"/>
                </a:cubicBezTo>
                <a:lnTo>
                  <a:pt x="3534484" y="2046868"/>
                </a:lnTo>
                <a:cubicBezTo>
                  <a:pt x="3608961" y="2080434"/>
                  <a:pt x="3642126" y="2168022"/>
                  <a:pt x="3608560" y="2242499"/>
                </a:cubicBezTo>
                <a:cubicBezTo>
                  <a:pt x="3574993" y="2316977"/>
                  <a:pt x="3487405" y="2350142"/>
                  <a:pt x="3412928" y="2316575"/>
                </a:cubicBezTo>
                <a:lnTo>
                  <a:pt x="678044" y="1083972"/>
                </a:lnTo>
                <a:cubicBezTo>
                  <a:pt x="603566" y="1050406"/>
                  <a:pt x="570402" y="962818"/>
                  <a:pt x="603968" y="888341"/>
                </a:cubicBezTo>
                <a:cubicBezTo>
                  <a:pt x="629143" y="832483"/>
                  <a:pt x="684705" y="799864"/>
                  <a:pt x="742332" y="801205"/>
                </a:cubicBezTo>
                <a:close/>
                <a:moveTo>
                  <a:pt x="670421" y="483176"/>
                </a:moveTo>
                <a:lnTo>
                  <a:pt x="670421" y="483176"/>
                </a:lnTo>
                <a:lnTo>
                  <a:pt x="670421" y="483176"/>
                </a:lnTo>
                <a:close/>
                <a:moveTo>
                  <a:pt x="815074" y="392081"/>
                </a:moveTo>
                <a:cubicBezTo>
                  <a:pt x="835156" y="392548"/>
                  <a:pt x="855478" y="396961"/>
                  <a:pt x="874944" y="405734"/>
                </a:cubicBezTo>
                <a:lnTo>
                  <a:pt x="3790657" y="1719835"/>
                </a:lnTo>
                <a:cubicBezTo>
                  <a:pt x="3868519" y="1754927"/>
                  <a:pt x="3903191" y="1846496"/>
                  <a:pt x="3868099" y="1924358"/>
                </a:cubicBezTo>
                <a:lnTo>
                  <a:pt x="3868098" y="1924358"/>
                </a:lnTo>
                <a:cubicBezTo>
                  <a:pt x="3833006" y="2002220"/>
                  <a:pt x="3741437" y="2036892"/>
                  <a:pt x="3663575" y="2001800"/>
                </a:cubicBezTo>
                <a:lnTo>
                  <a:pt x="747864" y="687699"/>
                </a:lnTo>
                <a:cubicBezTo>
                  <a:pt x="689467" y="661380"/>
                  <a:pt x="655365" y="603292"/>
                  <a:pt x="656768" y="543046"/>
                </a:cubicBezTo>
                <a:lnTo>
                  <a:pt x="670421" y="483176"/>
                </a:lnTo>
                <a:lnTo>
                  <a:pt x="706233" y="433293"/>
                </a:lnTo>
                <a:cubicBezTo>
                  <a:pt x="735705" y="405990"/>
                  <a:pt x="774909" y="391145"/>
                  <a:pt x="815074" y="392081"/>
                </a:cubicBezTo>
                <a:close/>
                <a:moveTo>
                  <a:pt x="1388748" y="236482"/>
                </a:moveTo>
                <a:cubicBezTo>
                  <a:pt x="1407084" y="236909"/>
                  <a:pt x="1425639" y="240938"/>
                  <a:pt x="1443412" y="248948"/>
                </a:cubicBezTo>
                <a:lnTo>
                  <a:pt x="3406288" y="1133609"/>
                </a:lnTo>
                <a:cubicBezTo>
                  <a:pt x="3477381" y="1165650"/>
                  <a:pt x="3509038" y="1249257"/>
                  <a:pt x="3476997" y="1320349"/>
                </a:cubicBezTo>
                <a:cubicBezTo>
                  <a:pt x="3444956" y="1391441"/>
                  <a:pt x="3361349" y="1423099"/>
                  <a:pt x="3290257" y="1391058"/>
                </a:cubicBezTo>
                <a:lnTo>
                  <a:pt x="1327381" y="506397"/>
                </a:lnTo>
                <a:cubicBezTo>
                  <a:pt x="1256289" y="474356"/>
                  <a:pt x="1224631" y="390749"/>
                  <a:pt x="1256672" y="319657"/>
                </a:cubicBezTo>
                <a:cubicBezTo>
                  <a:pt x="1280703" y="266338"/>
                  <a:pt x="1333740" y="235201"/>
                  <a:pt x="1388748" y="236482"/>
                </a:cubicBezTo>
                <a:close/>
                <a:moveTo>
                  <a:pt x="1780474" y="38"/>
                </a:moveTo>
                <a:cubicBezTo>
                  <a:pt x="1798810" y="465"/>
                  <a:pt x="1817365" y="4495"/>
                  <a:pt x="1835138" y="12505"/>
                </a:cubicBezTo>
                <a:lnTo>
                  <a:pt x="3323982" y="683521"/>
                </a:lnTo>
                <a:cubicBezTo>
                  <a:pt x="3395074" y="715562"/>
                  <a:pt x="3426731" y="799169"/>
                  <a:pt x="3394690" y="870261"/>
                </a:cubicBezTo>
                <a:cubicBezTo>
                  <a:pt x="3362649" y="941353"/>
                  <a:pt x="3279043" y="973011"/>
                  <a:pt x="3207950" y="940970"/>
                </a:cubicBezTo>
                <a:lnTo>
                  <a:pt x="1719107" y="269953"/>
                </a:lnTo>
                <a:cubicBezTo>
                  <a:pt x="1648015" y="237912"/>
                  <a:pt x="1616357" y="154306"/>
                  <a:pt x="1648398" y="83214"/>
                </a:cubicBezTo>
                <a:cubicBezTo>
                  <a:pt x="1672429" y="29894"/>
                  <a:pt x="1725465" y="-1243"/>
                  <a:pt x="1780474" y="38"/>
                </a:cubicBezTo>
                <a:close/>
              </a:path>
            </a:pathLst>
          </a:custGeom>
          <a:pattFill prst="pct5">
            <a:fgClr>
              <a:schemeClr val="tx1"/>
            </a:fgClr>
            <a:bgClr>
              <a:schemeClr val="bg1"/>
            </a:bgClr>
          </a:pattFill>
          <a:effectLst>
            <a:outerShdw blurRad="50800" dist="38100" dir="2700000" algn="tl" rotWithShape="0">
              <a:prstClr val="black">
                <a:alpha val="40000"/>
              </a:prstClr>
            </a:outerShdw>
          </a:effectLst>
        </p:spPr>
        <p:txBody>
          <a:bodyPr wrap="square">
            <a:noAutofit/>
          </a:bodyPr>
          <a:lstStyle/>
          <a:p>
            <a:r>
              <a:rPr lang="en-US"/>
              <a:t>Click icon to add picture</a:t>
            </a:r>
            <a:endParaRPr lang="id-ID"/>
          </a:p>
        </p:txBody>
      </p:sp>
      <p:sp>
        <p:nvSpPr>
          <p:cNvPr id="4" name="Slide Number Placeholder 1">
            <a:extLst>
              <a:ext uri="{FF2B5EF4-FFF2-40B4-BE49-F238E27FC236}">
                <a16:creationId xmlns:a16="http://schemas.microsoft.com/office/drawing/2014/main" id="{BBD5FB09-A8EE-48E9-99C5-AC2CE9D4981F}"/>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886001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reative Messag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2191189" y="2998009"/>
            <a:ext cx="2503277" cy="3995540"/>
          </a:xfrm>
          <a:prstGeom prst="rect">
            <a:avLst/>
          </a:prstGeom>
          <a:pattFill prst="pct5">
            <a:fgClr>
              <a:schemeClr val="tx1"/>
            </a:fgClr>
            <a:bgClr>
              <a:schemeClr val="bg1"/>
            </a:bgClr>
          </a:pattFill>
        </p:spPr>
        <p:txBody>
          <a:bodyPr/>
          <a:lstStyle/>
          <a:p>
            <a:r>
              <a:rPr lang="en-US"/>
              <a:t>Click icon to add picture</a:t>
            </a:r>
            <a:endParaRPr lang="id-ID"/>
          </a:p>
        </p:txBody>
      </p:sp>
      <p:sp>
        <p:nvSpPr>
          <p:cNvPr id="3" name="Slide Number Placeholder 1">
            <a:extLst>
              <a:ext uri="{FF2B5EF4-FFF2-40B4-BE49-F238E27FC236}">
                <a16:creationId xmlns:a16="http://schemas.microsoft.com/office/drawing/2014/main" id="{FB6DE87B-031D-4813-BEA9-872F1164F2CC}"/>
              </a:ext>
            </a:extLst>
          </p:cNvPr>
          <p:cNvSpPr>
            <a:spLocks noGrp="1"/>
          </p:cNvSpPr>
          <p:nvPr>
            <p:ph type="sldNum" sz="quarter" idx="4"/>
          </p:nvPr>
        </p:nvSpPr>
        <p:spPr>
          <a:xfrm>
            <a:off x="6183306" y="9169848"/>
            <a:ext cx="203207" cy="527403"/>
          </a:xfrm>
          <a:prstGeom prst="rect">
            <a:avLst/>
          </a:prstGeom>
        </p:spPr>
        <p:txBody>
          <a:bodyPr vert="horz" lIns="91440" tIns="45720" rIns="91440" bIns="45720" rtlCol="0" anchor="ctr"/>
          <a:lstStyle>
            <a:lvl1pPr algn="r">
              <a:defRPr lang="en-GB" sz="464" b="1" i="0" kern="1200" smtClean="0">
                <a:solidFill>
                  <a:schemeClr val="tx1"/>
                </a:solidFill>
                <a:latin typeface="Merriweather" panose="00000500000000000000" pitchFamily="2" charset="0"/>
                <a:ea typeface="Montserrat" charset="0"/>
                <a:cs typeface="Montserrat" charset="0"/>
              </a:defRPr>
            </a:lvl1pPr>
          </a:lstStyle>
          <a:p>
            <a:fld id="{17EB56C6-B344-42A7-B4D2-A81F0C424EE1}" type="slidenum">
              <a:rPr lang="en-US" smtClean="0"/>
              <a:t>‹#›</a:t>
            </a:fld>
            <a:endParaRPr lang="en-US"/>
          </a:p>
        </p:txBody>
      </p:sp>
    </p:spTree>
    <p:extLst>
      <p:ext uri="{BB962C8B-B14F-4D97-AF65-F5344CB8AC3E}">
        <p14:creationId xmlns:p14="http://schemas.microsoft.com/office/powerpoint/2010/main" val="2687575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rvice Layout">
    <p:spTree>
      <p:nvGrpSpPr>
        <p:cNvPr id="1" name=""/>
        <p:cNvGrpSpPr/>
        <p:nvPr/>
      </p:nvGrpSpPr>
      <p:grpSpPr>
        <a:xfrm>
          <a:off x="0" y="0"/>
          <a:ext cx="0" cy="0"/>
          <a:chOff x="0" y="0"/>
          <a:chExt cx="0" cy="0"/>
        </a:xfrm>
      </p:grpSpPr>
      <p:sp>
        <p:nvSpPr>
          <p:cNvPr id="3" name="Picture Placeholder 3"/>
          <p:cNvSpPr>
            <a:spLocks noGrp="1"/>
          </p:cNvSpPr>
          <p:nvPr>
            <p:ph type="pic" sz="quarter" idx="11"/>
          </p:nvPr>
        </p:nvSpPr>
        <p:spPr>
          <a:xfrm>
            <a:off x="0" y="0"/>
            <a:ext cx="1828800" cy="9906000"/>
          </a:xfrm>
          <a:prstGeom prst="rect">
            <a:avLst/>
          </a:prstGeom>
          <a:pattFill prst="pct5">
            <a:fgClr>
              <a:schemeClr val="tx1"/>
            </a:fgClr>
            <a:bgClr>
              <a:schemeClr val="bg1"/>
            </a:bgClr>
          </a:pattFill>
        </p:spPr>
        <p:txBody>
          <a:bodyPr/>
          <a:lstStyle/>
          <a:p>
            <a:r>
              <a:rPr lang="en-US"/>
              <a:t>Click icon to add picture</a:t>
            </a:r>
            <a:endParaRPr lang="id-ID"/>
          </a:p>
        </p:txBody>
      </p:sp>
    </p:spTree>
    <p:extLst>
      <p:ext uri="{BB962C8B-B14F-4D97-AF65-F5344CB8AC3E}">
        <p14:creationId xmlns:p14="http://schemas.microsoft.com/office/powerpoint/2010/main" val="26970426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alpha val="3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D0EA82-7383-5D96-8120-CD610BB6C5D2}"/>
              </a:ext>
            </a:extLst>
          </p:cNvPr>
          <p:cNvSpPr/>
          <p:nvPr userDrawn="1"/>
        </p:nvSpPr>
        <p:spPr>
          <a:xfrm>
            <a:off x="0" y="0"/>
            <a:ext cx="6858000" cy="203200"/>
          </a:xfrm>
          <a:prstGeom prst="rect">
            <a:avLst/>
          </a:prstGeom>
          <a:gradFill flip="none" rotWithShape="1">
            <a:gsLst>
              <a:gs pos="75000">
                <a:schemeClr val="accent5"/>
              </a:gs>
              <a:gs pos="0">
                <a:schemeClr val="accent1"/>
              </a:gs>
              <a:gs pos="25000">
                <a:schemeClr val="accent1">
                  <a:lumMod val="60000"/>
                  <a:lumOff val="40000"/>
                </a:schemeClr>
              </a:gs>
              <a:gs pos="50000">
                <a:schemeClr val="accent3"/>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EF197E-1FBF-EF80-D644-22100CB0B1AD}"/>
              </a:ext>
            </a:extLst>
          </p:cNvPr>
          <p:cNvSpPr/>
          <p:nvPr userDrawn="1"/>
        </p:nvSpPr>
        <p:spPr>
          <a:xfrm>
            <a:off x="0" y="9702800"/>
            <a:ext cx="6858000" cy="203200"/>
          </a:xfrm>
          <a:prstGeom prst="rect">
            <a:avLst/>
          </a:prstGeom>
          <a:gradFill flip="none" rotWithShape="1">
            <a:gsLst>
              <a:gs pos="75000">
                <a:schemeClr val="accent5"/>
              </a:gs>
              <a:gs pos="0">
                <a:schemeClr val="accent1"/>
              </a:gs>
              <a:gs pos="25000">
                <a:schemeClr val="accent1">
                  <a:lumMod val="60000"/>
                  <a:lumOff val="40000"/>
                </a:schemeClr>
              </a:gs>
              <a:gs pos="50000">
                <a:schemeClr val="accent3"/>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07249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 id="2147483741" r:id="rId45"/>
    <p:sldLayoutId id="2147483742" r:id="rId46"/>
    <p:sldLayoutId id="2147483743" r:id="rId47"/>
    <p:sldLayoutId id="2147483744" r:id="rId48"/>
    <p:sldLayoutId id="2147483745" r:id="rId49"/>
    <p:sldLayoutId id="2147483746" r:id="rId50"/>
    <p:sldLayoutId id="2147483747" r:id="rId51"/>
    <p:sldLayoutId id="2147483748" r:id="rId52"/>
    <p:sldLayoutId id="2147483749" r:id="rId53"/>
    <p:sldLayoutId id="2147483750" r:id="rId54"/>
    <p:sldLayoutId id="2147483751" r:id="rId55"/>
    <p:sldLayoutId id="2147483752" r:id="rId56"/>
    <p:sldLayoutId id="2147483753" r:id="rId57"/>
    <p:sldLayoutId id="2147483754" r:id="rId58"/>
  </p:sldLayoutIdLst>
  <p:txStyles>
    <p:titleStyle>
      <a:lvl1pPr algn="l" defTabSz="385752" rtl="0" eaLnBrk="1" latinLnBrk="0" hangingPunct="1">
        <a:lnSpc>
          <a:spcPct val="90000"/>
        </a:lnSpc>
        <a:spcBef>
          <a:spcPct val="0"/>
        </a:spcBef>
        <a:buNone/>
        <a:defRPr sz="1856" kern="1200">
          <a:solidFill>
            <a:schemeClr val="tx1"/>
          </a:solidFill>
          <a:latin typeface="+mj-lt"/>
          <a:ea typeface="+mj-ea"/>
          <a:cs typeface="+mj-cs"/>
        </a:defRPr>
      </a:lvl1pPr>
    </p:titleStyle>
    <p:bodyStyle>
      <a:lvl1pPr marL="96438" indent="-96438" algn="l" defTabSz="385752"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14" indent="-96438" algn="l" defTabSz="385752"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190" indent="-96438" algn="l" defTabSz="385752"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66" indent="-96438" algn="l" defTabSz="385752"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4pPr>
      <a:lvl5pPr marL="867943" indent="-96438" algn="l" defTabSz="385752"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5pPr>
      <a:lvl6pPr marL="1060819" indent="-96438" algn="l" defTabSz="385752"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6pPr>
      <a:lvl7pPr marL="1253695" indent="-96438" algn="l" defTabSz="385752"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7pPr>
      <a:lvl8pPr marL="1446571" indent="-96438" algn="l" defTabSz="385752"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8pPr>
      <a:lvl9pPr marL="1639447" indent="-96438" algn="l" defTabSz="385752"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9pPr>
    </p:bodyStyle>
    <p:otherStyle>
      <a:defPPr>
        <a:defRPr lang="en-US"/>
      </a:defPPr>
      <a:lvl1pPr marL="0" algn="l" defTabSz="385752" rtl="0" eaLnBrk="1" latinLnBrk="0" hangingPunct="1">
        <a:defRPr sz="759" kern="1200">
          <a:solidFill>
            <a:schemeClr val="tx1"/>
          </a:solidFill>
          <a:latin typeface="+mn-lt"/>
          <a:ea typeface="+mn-ea"/>
          <a:cs typeface="+mn-cs"/>
        </a:defRPr>
      </a:lvl1pPr>
      <a:lvl2pPr marL="192876" algn="l" defTabSz="385752" rtl="0" eaLnBrk="1" latinLnBrk="0" hangingPunct="1">
        <a:defRPr sz="759" kern="1200">
          <a:solidFill>
            <a:schemeClr val="tx1"/>
          </a:solidFill>
          <a:latin typeface="+mn-lt"/>
          <a:ea typeface="+mn-ea"/>
          <a:cs typeface="+mn-cs"/>
        </a:defRPr>
      </a:lvl2pPr>
      <a:lvl3pPr marL="385752" algn="l" defTabSz="385752" rtl="0" eaLnBrk="1" latinLnBrk="0" hangingPunct="1">
        <a:defRPr sz="759" kern="1200">
          <a:solidFill>
            <a:schemeClr val="tx1"/>
          </a:solidFill>
          <a:latin typeface="+mn-lt"/>
          <a:ea typeface="+mn-ea"/>
          <a:cs typeface="+mn-cs"/>
        </a:defRPr>
      </a:lvl3pPr>
      <a:lvl4pPr marL="578629" algn="l" defTabSz="385752" rtl="0" eaLnBrk="1" latinLnBrk="0" hangingPunct="1">
        <a:defRPr sz="759" kern="1200">
          <a:solidFill>
            <a:schemeClr val="tx1"/>
          </a:solidFill>
          <a:latin typeface="+mn-lt"/>
          <a:ea typeface="+mn-ea"/>
          <a:cs typeface="+mn-cs"/>
        </a:defRPr>
      </a:lvl4pPr>
      <a:lvl5pPr marL="771504" algn="l" defTabSz="385752" rtl="0" eaLnBrk="1" latinLnBrk="0" hangingPunct="1">
        <a:defRPr sz="759" kern="1200">
          <a:solidFill>
            <a:schemeClr val="tx1"/>
          </a:solidFill>
          <a:latin typeface="+mn-lt"/>
          <a:ea typeface="+mn-ea"/>
          <a:cs typeface="+mn-cs"/>
        </a:defRPr>
      </a:lvl5pPr>
      <a:lvl6pPr marL="964380" algn="l" defTabSz="385752" rtl="0" eaLnBrk="1" latinLnBrk="0" hangingPunct="1">
        <a:defRPr sz="759" kern="1200">
          <a:solidFill>
            <a:schemeClr val="tx1"/>
          </a:solidFill>
          <a:latin typeface="+mn-lt"/>
          <a:ea typeface="+mn-ea"/>
          <a:cs typeface="+mn-cs"/>
        </a:defRPr>
      </a:lvl6pPr>
      <a:lvl7pPr marL="1157257" algn="l" defTabSz="385752" rtl="0" eaLnBrk="1" latinLnBrk="0" hangingPunct="1">
        <a:defRPr sz="759" kern="1200">
          <a:solidFill>
            <a:schemeClr val="tx1"/>
          </a:solidFill>
          <a:latin typeface="+mn-lt"/>
          <a:ea typeface="+mn-ea"/>
          <a:cs typeface="+mn-cs"/>
        </a:defRPr>
      </a:lvl7pPr>
      <a:lvl8pPr marL="1350133" algn="l" defTabSz="385752" rtl="0" eaLnBrk="1" latinLnBrk="0" hangingPunct="1">
        <a:defRPr sz="759" kern="1200">
          <a:solidFill>
            <a:schemeClr val="tx1"/>
          </a:solidFill>
          <a:latin typeface="+mn-lt"/>
          <a:ea typeface="+mn-ea"/>
          <a:cs typeface="+mn-cs"/>
        </a:defRPr>
      </a:lvl8pPr>
      <a:lvl9pPr marL="1543009" algn="l" defTabSz="385752" rtl="0" eaLnBrk="1" latinLnBrk="0" hangingPunct="1">
        <a:defRPr sz="75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38.png"/><Relationship Id="rId7" Type="http://schemas.openxmlformats.org/officeDocument/2006/relationships/image" Target="../media/image61.png"/><Relationship Id="rId2" Type="http://schemas.microsoft.com/office/2018/10/relationships/comments" Target="../comments/modernComment_1C6_C749F435.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6.xml"/><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56.xml"/><Relationship Id="rId5" Type="http://schemas.openxmlformats.org/officeDocument/2006/relationships/image" Target="../media/image69.jpeg"/><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57.xml"/><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18.jpeg"/><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microsoft.com/office/2018/10/relationships/comments" Target="../comments/modernComment_1BA_72723F32.xml"/><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svg"/><Relationship Id="rId18" Type="http://schemas.openxmlformats.org/officeDocument/2006/relationships/image" Target="../media/image47.jpeg"/><Relationship Id="rId26" Type="http://schemas.openxmlformats.org/officeDocument/2006/relationships/image" Target="../media/image55.svg"/><Relationship Id="rId3" Type="http://schemas.openxmlformats.org/officeDocument/2006/relationships/image" Target="../media/image33.png"/><Relationship Id="rId21" Type="http://schemas.openxmlformats.org/officeDocument/2006/relationships/image" Target="../media/image50.png"/><Relationship Id="rId7" Type="http://schemas.openxmlformats.org/officeDocument/2006/relationships/image" Target="../media/image37.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microsoft.com/office/2018/10/relationships/comments" Target="../comments/modernComment_1C5_422E4334.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36.png"/><Relationship Id="rId11" Type="http://schemas.microsoft.com/office/2007/relationships/hdphoto" Target="../media/hdphoto1.wdp"/><Relationship Id="rId24" Type="http://schemas.openxmlformats.org/officeDocument/2006/relationships/image" Target="../media/image53.png"/><Relationship Id="rId5" Type="http://schemas.openxmlformats.org/officeDocument/2006/relationships/image" Target="../media/image35.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6.jpeg"/><Relationship Id="rId10" Type="http://schemas.openxmlformats.org/officeDocument/2006/relationships/image" Target="../media/image40.png"/><Relationship Id="rId19" Type="http://schemas.openxmlformats.org/officeDocument/2006/relationships/image" Target="../media/image48.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3.jpeg"/><Relationship Id="rId22" Type="http://schemas.openxmlformats.org/officeDocument/2006/relationships/image" Target="../media/image51.png"/><Relationship Id="rId27"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7.png"/><Relationship Id="rId7" Type="http://schemas.openxmlformats.org/officeDocument/2006/relationships/hyperlink" Target="https://bioboost.cat/en/" TargetMode="External"/><Relationship Id="rId2" Type="http://schemas.microsoft.com/office/2018/10/relationships/comments" Target="../comments/modernComment_1C4_D8EE4C48.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hyperlink" Target="https://taonas.e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snow, mountain, nature, outdoor&#10;&#10;Description automatically generated">
            <a:extLst>
              <a:ext uri="{FF2B5EF4-FFF2-40B4-BE49-F238E27FC236}">
                <a16:creationId xmlns:a16="http://schemas.microsoft.com/office/drawing/2014/main" id="{FDF7B347-E60B-C9F8-0CE2-FDF6DDB971C2}"/>
              </a:ext>
            </a:extLst>
          </p:cNvPr>
          <p:cNvPicPr>
            <a:picLocks noGrp="1" noChangeAspect="1"/>
          </p:cNvPicPr>
          <p:nvPr>
            <p:ph type="pic" sz="quarter" idx="10"/>
          </p:nvPr>
        </p:nvPicPr>
        <p:blipFill>
          <a:blip r:embed="rId2"/>
          <a:srcRect t="1852" b="1852"/>
          <a:stretch>
            <a:fillRect/>
          </a:stretch>
        </p:blipFill>
        <p:spPr/>
      </p:pic>
      <p:pic>
        <p:nvPicPr>
          <p:cNvPr id="9" name="Graphic 8">
            <a:extLst>
              <a:ext uri="{FF2B5EF4-FFF2-40B4-BE49-F238E27FC236}">
                <a16:creationId xmlns:a16="http://schemas.microsoft.com/office/drawing/2014/main" id="{21D56D0F-BE88-4233-A670-6BEC281ED8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8496" y="281990"/>
            <a:ext cx="2601009" cy="381481"/>
          </a:xfrm>
          <a:prstGeom prst="rect">
            <a:avLst/>
          </a:prstGeom>
        </p:spPr>
      </p:pic>
      <p:sp>
        <p:nvSpPr>
          <p:cNvPr id="11" name="TextBox 10">
            <a:extLst>
              <a:ext uri="{FF2B5EF4-FFF2-40B4-BE49-F238E27FC236}">
                <a16:creationId xmlns:a16="http://schemas.microsoft.com/office/drawing/2014/main" id="{729516DE-2DF9-4681-A483-B76A3B568A6A}"/>
              </a:ext>
            </a:extLst>
          </p:cNvPr>
          <p:cNvSpPr txBox="1"/>
          <p:nvPr/>
        </p:nvSpPr>
        <p:spPr>
          <a:xfrm>
            <a:off x="1511300" y="667875"/>
            <a:ext cx="3835400" cy="1685077"/>
          </a:xfrm>
          <a:prstGeom prst="rect">
            <a:avLst/>
          </a:prstGeom>
          <a:noFill/>
        </p:spPr>
        <p:txBody>
          <a:bodyPr wrap="square">
            <a:spAutoFit/>
          </a:bodyPr>
          <a:lstStyle/>
          <a:p>
            <a:pPr algn="ctr" defTabSz="385752">
              <a:lnSpc>
                <a:spcPct val="90000"/>
              </a:lnSpc>
              <a:spcBef>
                <a:spcPct val="0"/>
              </a:spcBef>
            </a:pPr>
            <a:r>
              <a:rPr lang="es-MX" sz="11500" b="1">
                <a:solidFill>
                  <a:schemeClr val="accent4"/>
                </a:solidFill>
                <a:latin typeface="+mj-lt"/>
                <a:ea typeface="+mj-ea"/>
                <a:cs typeface="+mj-cs"/>
              </a:rPr>
              <a:t>2022</a:t>
            </a:r>
          </a:p>
        </p:txBody>
      </p:sp>
      <p:sp>
        <p:nvSpPr>
          <p:cNvPr id="7" name="Title 6">
            <a:extLst>
              <a:ext uri="{FF2B5EF4-FFF2-40B4-BE49-F238E27FC236}">
                <a16:creationId xmlns:a16="http://schemas.microsoft.com/office/drawing/2014/main" id="{73659FF1-3F23-4506-A71C-83CDFD63D143}"/>
              </a:ext>
            </a:extLst>
          </p:cNvPr>
          <p:cNvSpPr txBox="1">
            <a:spLocks/>
          </p:cNvSpPr>
          <p:nvPr/>
        </p:nvSpPr>
        <p:spPr>
          <a:xfrm>
            <a:off x="471488" y="2094632"/>
            <a:ext cx="5915025" cy="265374"/>
          </a:xfrm>
          <a:prstGeom prst="rect">
            <a:avLst/>
          </a:prstGeom>
        </p:spPr>
        <p:txBody>
          <a:bodyPr/>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pPr algn="ctr"/>
            <a:r>
              <a:rPr lang="es-MX" sz="4400" b="1">
                <a:latin typeface="+mn-lt"/>
              </a:rPr>
              <a:t>END OF THE </a:t>
            </a:r>
          </a:p>
          <a:p>
            <a:pPr algn="ctr"/>
            <a:r>
              <a:rPr lang="es-MX" sz="4400" b="1">
                <a:latin typeface="+mn-lt"/>
              </a:rPr>
              <a:t>YEAR REVIEW</a:t>
            </a:r>
            <a:endParaRPr lang="en-GB" sz="4400" b="1">
              <a:latin typeface="+mn-lt"/>
            </a:endParaRPr>
          </a:p>
        </p:txBody>
      </p:sp>
    </p:spTree>
    <p:extLst>
      <p:ext uri="{BB962C8B-B14F-4D97-AF65-F5344CB8AC3E}">
        <p14:creationId xmlns:p14="http://schemas.microsoft.com/office/powerpoint/2010/main" val="4136455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DBB97C1D-45D7-49F3-6B84-A48F3E1A5213}"/>
              </a:ext>
            </a:extLst>
          </p:cNvPr>
          <p:cNvSpPr txBox="1">
            <a:spLocks/>
          </p:cNvSpPr>
          <p:nvPr/>
        </p:nvSpPr>
        <p:spPr>
          <a:xfrm>
            <a:off x="2273429" y="5223868"/>
            <a:ext cx="1793149" cy="184666"/>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2400" dirty="0" err="1"/>
              <a:t>SempreBio</a:t>
            </a:r>
            <a:endParaRPr lang="en-GB" sz="2400" dirty="0"/>
          </a:p>
        </p:txBody>
      </p:sp>
      <p:grpSp>
        <p:nvGrpSpPr>
          <p:cNvPr id="11" name="Group 10">
            <a:extLst>
              <a:ext uri="{FF2B5EF4-FFF2-40B4-BE49-F238E27FC236}">
                <a16:creationId xmlns:a16="http://schemas.microsoft.com/office/drawing/2014/main" id="{C5962722-39EA-B8FE-3DCA-8A4011A351C2}"/>
              </a:ext>
            </a:extLst>
          </p:cNvPr>
          <p:cNvGrpSpPr/>
          <p:nvPr/>
        </p:nvGrpSpPr>
        <p:grpSpPr>
          <a:xfrm>
            <a:off x="547200" y="5144894"/>
            <a:ext cx="1440000" cy="1441450"/>
            <a:chOff x="5016600" y="4155545"/>
            <a:chExt cx="1440000" cy="1441450"/>
          </a:xfrm>
        </p:grpSpPr>
        <p:sp>
          <p:nvSpPr>
            <p:cNvPr id="16" name="Picture Placeholder 6">
              <a:extLst>
                <a:ext uri="{FF2B5EF4-FFF2-40B4-BE49-F238E27FC236}">
                  <a16:creationId xmlns:a16="http://schemas.microsoft.com/office/drawing/2014/main" id="{D8A3060A-94E6-CD77-E151-FCB417AB2DE5}"/>
                </a:ext>
              </a:extLst>
            </p:cNvPr>
            <p:cNvSpPr txBox="1">
              <a:spLocks/>
            </p:cNvSpPr>
            <p:nvPr/>
          </p:nvSpPr>
          <p:spPr>
            <a:xfrm>
              <a:off x="5016600" y="4156270"/>
              <a:ext cx="1440000" cy="1440000"/>
            </a:xfrm>
            <a:prstGeom prst="rect">
              <a:avLst/>
            </a:prstGeom>
            <a:pattFill prst="pct5">
              <a:fgClr>
                <a:schemeClr val="tx1"/>
              </a:fgClr>
              <a:bgClr>
                <a:schemeClr val="bg1"/>
              </a:bgClr>
            </a:pattFill>
          </p:spPr>
        </p:sp>
        <p:pic>
          <p:nvPicPr>
            <p:cNvPr id="17" name="Picture Placeholder 27">
              <a:extLst>
                <a:ext uri="{FF2B5EF4-FFF2-40B4-BE49-F238E27FC236}">
                  <a16:creationId xmlns:a16="http://schemas.microsoft.com/office/drawing/2014/main" id="{6E473AAC-171F-8918-26A0-80EED797D920}"/>
                </a:ext>
              </a:extLst>
            </p:cNvPr>
            <p:cNvPicPr>
              <a:picLocks noChangeAspect="1"/>
            </p:cNvPicPr>
            <p:nvPr/>
          </p:nvPicPr>
          <p:blipFill rotWithShape="1">
            <a:blip r:embed="rId3"/>
            <a:srcRect t="12497" b="12497"/>
            <a:stretch/>
          </p:blipFill>
          <p:spPr>
            <a:xfrm>
              <a:off x="5016669" y="4155545"/>
              <a:ext cx="1439862" cy="1441450"/>
            </a:xfrm>
            <a:custGeom>
              <a:avLst/>
              <a:gdLst>
                <a:gd name="connsiteX0" fmla="*/ -324 w 7050542"/>
                <a:gd name="connsiteY0" fmla="*/ -65 h 3963456"/>
                <a:gd name="connsiteX1" fmla="*/ 7050218 w 7050542"/>
                <a:gd name="connsiteY1" fmla="*/ -65 h 3963456"/>
                <a:gd name="connsiteX2" fmla="*/ 7050218 w 7050542"/>
                <a:gd name="connsiteY2" fmla="*/ 3963391 h 3963456"/>
                <a:gd name="connsiteX3" fmla="*/ -324 w 7050542"/>
                <a:gd name="connsiteY3" fmla="*/ 3963391 h 3963456"/>
              </a:gdLst>
              <a:ahLst/>
              <a:cxnLst>
                <a:cxn ang="0">
                  <a:pos x="connsiteX0" y="connsiteY0"/>
                </a:cxn>
                <a:cxn ang="0">
                  <a:pos x="connsiteX1" y="connsiteY1"/>
                </a:cxn>
                <a:cxn ang="0">
                  <a:pos x="connsiteX2" y="connsiteY2"/>
                </a:cxn>
                <a:cxn ang="0">
                  <a:pos x="connsiteX3" y="connsiteY3"/>
                </a:cxn>
              </a:cxnLst>
              <a:rect l="l" t="t" r="r" b="b"/>
              <a:pathLst>
                <a:path w="7050542" h="3963456">
                  <a:moveTo>
                    <a:pt x="-324" y="-65"/>
                  </a:moveTo>
                  <a:lnTo>
                    <a:pt x="7050218" y="-65"/>
                  </a:lnTo>
                  <a:lnTo>
                    <a:pt x="7050218" y="3963391"/>
                  </a:lnTo>
                  <a:lnTo>
                    <a:pt x="-324" y="3963391"/>
                  </a:lnTo>
                  <a:close/>
                </a:path>
              </a:pathLst>
            </a:custGeom>
            <a:pattFill prst="pct5">
              <a:fgClr>
                <a:schemeClr val="tx1"/>
              </a:fgClr>
              <a:bgClr>
                <a:schemeClr val="bg1"/>
              </a:bgClr>
            </a:pattFill>
          </p:spPr>
        </p:pic>
      </p:grpSp>
      <p:sp>
        <p:nvSpPr>
          <p:cNvPr id="18" name="Rectangle 17">
            <a:extLst>
              <a:ext uri="{FF2B5EF4-FFF2-40B4-BE49-F238E27FC236}">
                <a16:creationId xmlns:a16="http://schemas.microsoft.com/office/drawing/2014/main" id="{9E60ACE1-CFFC-54A9-ABB7-6FBD5869FA0F}"/>
              </a:ext>
            </a:extLst>
          </p:cNvPr>
          <p:cNvSpPr/>
          <p:nvPr/>
        </p:nvSpPr>
        <p:spPr>
          <a:xfrm>
            <a:off x="404813" y="5459220"/>
            <a:ext cx="1724774" cy="812799"/>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le 1">
            <a:extLst>
              <a:ext uri="{FF2B5EF4-FFF2-40B4-BE49-F238E27FC236}">
                <a16:creationId xmlns:a16="http://schemas.microsoft.com/office/drawing/2014/main" id="{1CBEE93A-65ED-D1A8-7206-920932224DB7}"/>
              </a:ext>
            </a:extLst>
          </p:cNvPr>
          <p:cNvSpPr txBox="1">
            <a:spLocks/>
          </p:cNvSpPr>
          <p:nvPr/>
        </p:nvSpPr>
        <p:spPr>
          <a:xfrm>
            <a:off x="573206" y="6867520"/>
            <a:ext cx="5825995" cy="376053"/>
          </a:xfrm>
          <a:prstGeom prst="rect">
            <a:avLst/>
          </a:prstGeom>
        </p:spPr>
        <p:txBody>
          <a:bodyPr lIns="0" tIns="0" rIns="0" bIns="0"/>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just"/>
            <a:r>
              <a:rPr lang="en-GB" sz="1100" b="0" dirty="0">
                <a:latin typeface="+mn-lt"/>
              </a:rPr>
              <a:t>and Biogas-E, from Belgium. From academia, the Technical University of Denmark, the University of Ghent in Belgium, and the BETA Technological </a:t>
            </a:r>
            <a:r>
              <a:rPr lang="en-GB" sz="1100" b="0" dirty="0" err="1">
                <a:latin typeface="+mn-lt"/>
              </a:rPr>
              <a:t>Center</a:t>
            </a:r>
            <a:r>
              <a:rPr lang="en-GB" sz="1100" b="0" dirty="0">
                <a:latin typeface="+mn-lt"/>
              </a:rPr>
              <a:t> of the UVic-UCC in Spain will participate.</a:t>
            </a:r>
          </a:p>
          <a:p>
            <a:pPr algn="just"/>
            <a:endParaRPr lang="en-GB" sz="1100" b="0" dirty="0">
              <a:latin typeface="+mn-lt"/>
            </a:endParaRPr>
          </a:p>
          <a:p>
            <a:pPr algn="just"/>
            <a:r>
              <a:rPr lang="en-GB" sz="1100" b="0" dirty="0">
                <a:latin typeface="+mn-lt"/>
              </a:rPr>
              <a:t>The SEMPRE-BIO project, led by </a:t>
            </a:r>
            <a:r>
              <a:rPr lang="en-GB" sz="1100" b="0" dirty="0" err="1">
                <a:latin typeface="+mn-lt"/>
              </a:rPr>
              <a:t>Cetaqua</a:t>
            </a:r>
            <a:r>
              <a:rPr lang="en-GB" sz="1100" b="0" dirty="0">
                <a:latin typeface="+mn-lt"/>
              </a:rPr>
              <a:t>,  water technology </a:t>
            </a:r>
            <a:r>
              <a:rPr lang="en-GB" sz="1100" b="0" dirty="0" err="1">
                <a:latin typeface="+mn-lt"/>
              </a:rPr>
              <a:t>center</a:t>
            </a:r>
            <a:r>
              <a:rPr lang="en-GB" sz="1100" b="0" dirty="0">
                <a:latin typeface="+mn-lt"/>
              </a:rPr>
              <a:t>, has recently been launched to demonstrate new cost-effective biomethane production solutions. This initiative will seek to reduce the investment and operating costs of biomethane production plants and extend the biomethane production potential through new waste </a:t>
            </a:r>
            <a:r>
              <a:rPr lang="en-GB" sz="1100" b="0" dirty="0" err="1">
                <a:latin typeface="+mn-lt"/>
              </a:rPr>
              <a:t>valorization</a:t>
            </a:r>
            <a:r>
              <a:rPr lang="en-GB" sz="1100" b="0" dirty="0">
                <a:latin typeface="+mn-lt"/>
              </a:rPr>
              <a:t> routes. Likewise, SEMPRE-BIO will also propose alternative monetization sources, such as the </a:t>
            </a:r>
            <a:r>
              <a:rPr lang="en-GB" sz="1100" b="0" dirty="0" err="1">
                <a:latin typeface="+mn-lt"/>
              </a:rPr>
              <a:t>valorization</a:t>
            </a:r>
            <a:r>
              <a:rPr lang="en-GB" sz="1100" b="0" dirty="0">
                <a:latin typeface="+mn-lt"/>
              </a:rPr>
              <a:t> of biogenic CO2 or the commercialization of biochar.</a:t>
            </a:r>
            <a:endParaRPr lang="pt-BR" sz="1100" b="0" dirty="0">
              <a:latin typeface="+mn-lt"/>
            </a:endParaRPr>
          </a:p>
        </p:txBody>
      </p:sp>
      <p:sp>
        <p:nvSpPr>
          <p:cNvPr id="20" name="TextBox 19">
            <a:extLst>
              <a:ext uri="{FF2B5EF4-FFF2-40B4-BE49-F238E27FC236}">
                <a16:creationId xmlns:a16="http://schemas.microsoft.com/office/drawing/2014/main" id="{DE0F22A7-BC47-1857-33B6-2F52A1422B24}"/>
              </a:ext>
            </a:extLst>
          </p:cNvPr>
          <p:cNvSpPr txBox="1"/>
          <p:nvPr/>
        </p:nvSpPr>
        <p:spPr>
          <a:xfrm>
            <a:off x="2208309" y="5685586"/>
            <a:ext cx="4190880" cy="812799"/>
          </a:xfrm>
          <a:prstGeom prst="rect">
            <a:avLst/>
          </a:prstGeom>
        </p:spPr>
        <p:txBody>
          <a:bodyPr lIns="0" tIns="0" rIns="0" bIns="0"/>
          <a:lstStyle>
            <a:defPPr>
              <a:defRPr lang="es-ES"/>
            </a:defPPr>
            <a:lvl1pPr algn="just" defTabSz="914400">
              <a:lnSpc>
                <a:spcPct val="90000"/>
              </a:lnSpc>
              <a:spcBef>
                <a:spcPct val="0"/>
              </a:spcBef>
              <a:buNone/>
              <a:defRPr sz="1000" b="0" i="0" spc="200">
                <a:ea typeface="Source Sans Pro Black" charset="0"/>
                <a:cs typeface="Source Sans Pro Black" charset="0"/>
              </a:defRPr>
            </a:lvl1pPr>
          </a:lstStyle>
          <a:p>
            <a:r>
              <a:rPr lang="pt-BR" sz="1100" spc="0" dirty="0"/>
              <a:t>Inveniam is honored to be a partner of the Sempre Bio consortium with Cetaqua, Centro Tecnológico del Agua, Aigües de Barcelona, Naturgy, Cryo Inox, Propuls from Germany, TerraWatt from France, Innolab and NV De Zwanebloem from Belgium; the Metropolitan Area of Barcelona as a public entity; the research centers DBFZ from Germany, SINTEF from Norway, </a:t>
            </a:r>
          </a:p>
        </p:txBody>
      </p:sp>
      <p:pic>
        <p:nvPicPr>
          <p:cNvPr id="22" name="Graphic 21">
            <a:extLst>
              <a:ext uri="{FF2B5EF4-FFF2-40B4-BE49-F238E27FC236}">
                <a16:creationId xmlns:a16="http://schemas.microsoft.com/office/drawing/2014/main" id="{8304AD37-935A-C818-1F74-6CD8B461DF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6222" y="5571672"/>
            <a:ext cx="781957" cy="587895"/>
          </a:xfrm>
          <a:prstGeom prst="rect">
            <a:avLst/>
          </a:prstGeom>
        </p:spPr>
      </p:pic>
      <p:pic>
        <p:nvPicPr>
          <p:cNvPr id="23" name="Picture Placeholder 10">
            <a:extLst>
              <a:ext uri="{FF2B5EF4-FFF2-40B4-BE49-F238E27FC236}">
                <a16:creationId xmlns:a16="http://schemas.microsoft.com/office/drawing/2014/main" id="{B7E83852-8617-CD97-6B5A-652A05195A79}"/>
              </a:ext>
            </a:extLst>
          </p:cNvPr>
          <p:cNvPicPr>
            <a:picLocks noGrp="1" noChangeAspect="1"/>
          </p:cNvPicPr>
          <p:nvPr>
            <p:ph type="pic" sz="quarter" idx="12"/>
          </p:nvPr>
        </p:nvPicPr>
        <p:blipFill rotWithShape="1">
          <a:blip r:embed="rId6"/>
          <a:srcRect l="16703" r="16703"/>
          <a:stretch/>
        </p:blipFill>
        <p:spPr>
          <a:xfrm>
            <a:off x="584200" y="1639888"/>
            <a:ext cx="1439862" cy="1441450"/>
          </a:xfrm>
        </p:spPr>
      </p:pic>
      <p:sp>
        <p:nvSpPr>
          <p:cNvPr id="24" name="Title 6">
            <a:extLst>
              <a:ext uri="{FF2B5EF4-FFF2-40B4-BE49-F238E27FC236}">
                <a16:creationId xmlns:a16="http://schemas.microsoft.com/office/drawing/2014/main" id="{847A050E-480F-7735-68B4-0CDA8CD904C9}"/>
              </a:ext>
            </a:extLst>
          </p:cNvPr>
          <p:cNvSpPr txBox="1">
            <a:spLocks/>
          </p:cNvSpPr>
          <p:nvPr/>
        </p:nvSpPr>
        <p:spPr>
          <a:xfrm>
            <a:off x="2359750" y="1673752"/>
            <a:ext cx="2694849" cy="276800"/>
          </a:xfrm>
          <a:prstGeom prst="rect">
            <a:avLst/>
          </a:prstGeom>
        </p:spPr>
        <p:txBody>
          <a:bodyPr lIns="0" tIns="0" rIns="0" bIns="0"/>
          <a:lstStyle>
            <a:defPPr>
              <a:defRPr lang="es-ES"/>
            </a:defPPr>
            <a:lvl1pPr defTabSz="385752">
              <a:lnSpc>
                <a:spcPct val="90000"/>
              </a:lnSpc>
              <a:spcBef>
                <a:spcPct val="0"/>
              </a:spcBef>
              <a:buNone/>
              <a:defRPr sz="2400">
                <a:latin typeface="+mj-lt"/>
                <a:ea typeface="+mj-ea"/>
                <a:cs typeface="+mj-cs"/>
              </a:defRPr>
            </a:lvl1pPr>
          </a:lstStyle>
          <a:p>
            <a:r>
              <a:rPr lang="en-GB" dirty="0"/>
              <a:t>ZEBRA-LIFE</a:t>
            </a:r>
          </a:p>
        </p:txBody>
      </p:sp>
      <p:sp>
        <p:nvSpPr>
          <p:cNvPr id="25" name="Rectangle 24">
            <a:extLst>
              <a:ext uri="{FF2B5EF4-FFF2-40B4-BE49-F238E27FC236}">
                <a16:creationId xmlns:a16="http://schemas.microsoft.com/office/drawing/2014/main" id="{9C54F32F-84C3-4048-AEB4-451D2A4CE563}"/>
              </a:ext>
            </a:extLst>
          </p:cNvPr>
          <p:cNvSpPr/>
          <p:nvPr/>
        </p:nvSpPr>
        <p:spPr>
          <a:xfrm>
            <a:off x="441744" y="1954214"/>
            <a:ext cx="1724774" cy="812799"/>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itle 1">
            <a:extLst>
              <a:ext uri="{FF2B5EF4-FFF2-40B4-BE49-F238E27FC236}">
                <a16:creationId xmlns:a16="http://schemas.microsoft.com/office/drawing/2014/main" id="{0EEAA281-BF56-17F6-055F-DFDDE5E5EB0C}"/>
              </a:ext>
            </a:extLst>
          </p:cNvPr>
          <p:cNvSpPr txBox="1">
            <a:spLocks/>
          </p:cNvSpPr>
          <p:nvPr/>
        </p:nvSpPr>
        <p:spPr>
          <a:xfrm>
            <a:off x="600205" y="3474494"/>
            <a:ext cx="5825995" cy="376053"/>
          </a:xfrm>
          <a:prstGeom prst="rect">
            <a:avLst/>
          </a:prstGeom>
        </p:spPr>
        <p:txBody>
          <a:bodyPr lIns="0" tIns="0" rIns="0" bIns="0"/>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just"/>
            <a:r>
              <a:rPr lang="en-GB" sz="1100" b="0" dirty="0">
                <a:latin typeface="+mn-lt"/>
              </a:rPr>
              <a:t>The project has the aim to transform the black liquor from the pulp and paper industry waste into sustainable lignin-derived bio-aromatics for the cosmetic, food, fuel, and lubricants, and polymer industries. Thus to create a new circular value chain  that fits into the European Circular Economy Action Plan.</a:t>
            </a:r>
            <a:endParaRPr lang="pt-BR" sz="1100" b="0" dirty="0">
              <a:latin typeface="+mn-lt"/>
            </a:endParaRPr>
          </a:p>
        </p:txBody>
      </p:sp>
      <p:sp>
        <p:nvSpPr>
          <p:cNvPr id="27" name="TextBox 26">
            <a:extLst>
              <a:ext uri="{FF2B5EF4-FFF2-40B4-BE49-F238E27FC236}">
                <a16:creationId xmlns:a16="http://schemas.microsoft.com/office/drawing/2014/main" id="{284F2B98-162C-7CE5-8F20-AD032201B705}"/>
              </a:ext>
            </a:extLst>
          </p:cNvPr>
          <p:cNvSpPr txBox="1"/>
          <p:nvPr/>
        </p:nvSpPr>
        <p:spPr>
          <a:xfrm>
            <a:off x="2235308" y="2067135"/>
            <a:ext cx="4190880" cy="794712"/>
          </a:xfrm>
          <a:prstGeom prst="rect">
            <a:avLst/>
          </a:prstGeom>
        </p:spPr>
        <p:txBody>
          <a:bodyPr lIns="0" tIns="0" rIns="0" bIns="0"/>
          <a:lstStyle>
            <a:defPPr>
              <a:defRPr lang="es-ES"/>
            </a:defPPr>
            <a:lvl1pPr algn="just" defTabSz="914400">
              <a:lnSpc>
                <a:spcPct val="90000"/>
              </a:lnSpc>
              <a:spcBef>
                <a:spcPct val="0"/>
              </a:spcBef>
              <a:buNone/>
              <a:defRPr sz="1000" b="0" i="0" spc="200">
                <a:ea typeface="Source Sans Pro Black" charset="0"/>
                <a:cs typeface="Source Sans Pro Black" charset="0"/>
              </a:defRPr>
            </a:lvl1pPr>
          </a:lstStyle>
          <a:p>
            <a:r>
              <a:rPr lang="pt-BR" sz="1100" spc="0" dirty="0"/>
              <a:t>We are proud to be part of the project consortium together with Centro Nacional de Energías Renovables (CENER) – National Renewable Energy Centre, Smurfit Kappa, ASINCAR, CENTRO TECNOLOGICO RIOJANO SA, Roka Furadada, Repsol and Bioquochem (BQC redox technologies). </a:t>
            </a:r>
            <a:r>
              <a:rPr lang="en-GB" sz="1100" b="0" spc="0" dirty="0">
                <a:latin typeface="+mn-lt"/>
              </a:rPr>
              <a:t>ZEBRA-LIFE, is an European research </a:t>
            </a:r>
            <a:r>
              <a:rPr lang="en-GB" sz="1100" b="0" spc="0" dirty="0" err="1">
                <a:latin typeface="+mn-lt"/>
              </a:rPr>
              <a:t>LIFEproject</a:t>
            </a:r>
            <a:r>
              <a:rPr lang="en-GB" sz="1100" b="0" spc="0" dirty="0">
                <a:latin typeface="+mn-lt"/>
              </a:rPr>
              <a:t> funded by the LIFE programme, the EU’s funding instrument for the environment and climate action. </a:t>
            </a:r>
            <a:endParaRPr lang="pt-BR" sz="1100" spc="0" dirty="0"/>
          </a:p>
        </p:txBody>
      </p:sp>
      <p:pic>
        <p:nvPicPr>
          <p:cNvPr id="28" name="Graphic 27">
            <a:extLst>
              <a:ext uri="{FF2B5EF4-FFF2-40B4-BE49-F238E27FC236}">
                <a16:creationId xmlns:a16="http://schemas.microsoft.com/office/drawing/2014/main" id="{97EC8AAA-FC7F-2436-AB2A-29AE3A3689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0899" y="2072358"/>
            <a:ext cx="1046464" cy="576511"/>
          </a:xfrm>
          <a:prstGeom prst="rect">
            <a:avLst/>
          </a:prstGeom>
        </p:spPr>
      </p:pic>
    </p:spTree>
    <p:extLst>
      <p:ext uri="{BB962C8B-B14F-4D97-AF65-F5344CB8AC3E}">
        <p14:creationId xmlns:p14="http://schemas.microsoft.com/office/powerpoint/2010/main" val="3343512629"/>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EC8140-56B8-45D8-539A-90B71A811BEC}"/>
              </a:ext>
            </a:extLst>
          </p:cNvPr>
          <p:cNvGrpSpPr/>
          <p:nvPr/>
        </p:nvGrpSpPr>
        <p:grpSpPr>
          <a:xfrm>
            <a:off x="644610" y="1813115"/>
            <a:ext cx="2716544" cy="1944216"/>
            <a:chOff x="465450" y="1784063"/>
            <a:chExt cx="2716544" cy="1944216"/>
          </a:xfrm>
        </p:grpSpPr>
        <p:sp>
          <p:nvSpPr>
            <p:cNvPr id="5" name="Rectangle 4">
              <a:extLst>
                <a:ext uri="{FF2B5EF4-FFF2-40B4-BE49-F238E27FC236}">
                  <a16:creationId xmlns:a16="http://schemas.microsoft.com/office/drawing/2014/main" id="{661542B2-BA96-F6DC-9D40-5F709E29FE11}"/>
                </a:ext>
              </a:extLst>
            </p:cNvPr>
            <p:cNvSpPr/>
            <p:nvPr/>
          </p:nvSpPr>
          <p:spPr>
            <a:xfrm>
              <a:off x="1422724" y="1784063"/>
              <a:ext cx="586884" cy="194421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82D55A4-985E-B30F-31C4-C0E0F255D2BE}"/>
                </a:ext>
              </a:extLst>
            </p:cNvPr>
            <p:cNvSpPr txBox="1"/>
            <p:nvPr/>
          </p:nvSpPr>
          <p:spPr>
            <a:xfrm>
              <a:off x="1987333" y="2441107"/>
              <a:ext cx="1193813" cy="307777"/>
            </a:xfrm>
            <a:prstGeom prst="rect">
              <a:avLst/>
            </a:prstGeom>
            <a:noFill/>
          </p:spPr>
          <p:txBody>
            <a:bodyPr wrap="square">
              <a:spAutoFit/>
            </a:bodyPr>
            <a:lstStyle/>
            <a:p>
              <a:r>
                <a:rPr lang="en-US" sz="1400" b="1" dirty="0">
                  <a:latin typeface="+mj-lt"/>
                  <a:cs typeface="Avenir Book"/>
                </a:rPr>
                <a:t>Associate</a:t>
              </a:r>
              <a:endParaRPr lang="en-GB" sz="1400" dirty="0"/>
            </a:p>
          </p:txBody>
        </p:sp>
        <p:sp>
          <p:nvSpPr>
            <p:cNvPr id="7" name="Rectangle 3">
              <a:extLst>
                <a:ext uri="{FF2B5EF4-FFF2-40B4-BE49-F238E27FC236}">
                  <a16:creationId xmlns:a16="http://schemas.microsoft.com/office/drawing/2014/main" id="{A6D6AE05-9C82-BE2C-7B8F-FFD84E374B16}"/>
                </a:ext>
              </a:extLst>
            </p:cNvPr>
            <p:cNvSpPr/>
            <p:nvPr/>
          </p:nvSpPr>
          <p:spPr>
            <a:xfrm>
              <a:off x="2063072" y="1950740"/>
              <a:ext cx="811852" cy="369332"/>
            </a:xfrm>
            <a:prstGeom prst="rect">
              <a:avLst/>
            </a:prstGeom>
          </p:spPr>
          <p:txBody>
            <a:bodyPr wrap="square" lIns="0" tIns="0" rIns="0" bIns="0">
              <a:spAutoFit/>
            </a:bodyPr>
            <a:lstStyle/>
            <a:p>
              <a:pPr>
                <a:spcBef>
                  <a:spcPct val="0"/>
                </a:spcBef>
              </a:pPr>
              <a:r>
                <a:rPr lang="en-US" sz="1200" b="1" dirty="0">
                  <a:solidFill>
                    <a:srgbClr val="FD8969"/>
                  </a:solidFill>
                  <a:latin typeface="+mj-lt"/>
                </a:rPr>
                <a:t>Miriam </a:t>
              </a:r>
            </a:p>
            <a:p>
              <a:pPr>
                <a:spcBef>
                  <a:spcPct val="0"/>
                </a:spcBef>
              </a:pPr>
              <a:r>
                <a:rPr lang="en-US" sz="1200" b="1" dirty="0">
                  <a:solidFill>
                    <a:srgbClr val="FD8969"/>
                  </a:solidFill>
                  <a:latin typeface="+mj-lt"/>
                </a:rPr>
                <a:t>Romero</a:t>
              </a:r>
            </a:p>
          </p:txBody>
        </p:sp>
        <p:pic>
          <p:nvPicPr>
            <p:cNvPr id="9" name="Picture 8">
              <a:extLst>
                <a:ext uri="{FF2B5EF4-FFF2-40B4-BE49-F238E27FC236}">
                  <a16:creationId xmlns:a16="http://schemas.microsoft.com/office/drawing/2014/main" id="{0293D989-0163-5F97-77FA-BCE555E1CBEA}"/>
                </a:ext>
              </a:extLst>
            </p:cNvPr>
            <p:cNvPicPr>
              <a:picLocks noChangeAspect="1"/>
            </p:cNvPicPr>
            <p:nvPr/>
          </p:nvPicPr>
          <p:blipFill rotWithShape="1">
            <a:blip r:embed="rId2"/>
            <a:srcRect/>
            <a:stretch/>
          </p:blipFill>
          <p:spPr>
            <a:xfrm>
              <a:off x="465450" y="2046753"/>
              <a:ext cx="1382400" cy="1382400"/>
            </a:xfrm>
            <a:prstGeom prst="rect">
              <a:avLst/>
            </a:prstGeom>
          </p:spPr>
        </p:pic>
        <p:sp>
          <p:nvSpPr>
            <p:cNvPr id="10" name="Rectangle 9">
              <a:extLst>
                <a:ext uri="{FF2B5EF4-FFF2-40B4-BE49-F238E27FC236}">
                  <a16:creationId xmlns:a16="http://schemas.microsoft.com/office/drawing/2014/main" id="{403026C4-F4B1-8330-A6CA-27CB760E2F1C}"/>
                </a:ext>
              </a:extLst>
            </p:cNvPr>
            <p:cNvSpPr/>
            <p:nvPr/>
          </p:nvSpPr>
          <p:spPr>
            <a:xfrm>
              <a:off x="1617321" y="1890868"/>
              <a:ext cx="1564673" cy="48795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30D343E9-C6C2-E2DF-14FE-3C83C403E040}"/>
              </a:ext>
            </a:extLst>
          </p:cNvPr>
          <p:cNvGrpSpPr/>
          <p:nvPr/>
        </p:nvGrpSpPr>
        <p:grpSpPr>
          <a:xfrm>
            <a:off x="1001822" y="433348"/>
            <a:ext cx="4854356" cy="1311128"/>
            <a:chOff x="632044" y="201068"/>
            <a:chExt cx="4854356" cy="1311128"/>
          </a:xfrm>
        </p:grpSpPr>
        <p:sp>
          <p:nvSpPr>
            <p:cNvPr id="2" name="TextBox 1">
              <a:extLst>
                <a:ext uri="{FF2B5EF4-FFF2-40B4-BE49-F238E27FC236}">
                  <a16:creationId xmlns:a16="http://schemas.microsoft.com/office/drawing/2014/main" id="{7613E122-3105-4E09-823F-E44DDB589CD3}"/>
                </a:ext>
              </a:extLst>
            </p:cNvPr>
            <p:cNvSpPr txBox="1"/>
            <p:nvPr/>
          </p:nvSpPr>
          <p:spPr>
            <a:xfrm>
              <a:off x="632044" y="201068"/>
              <a:ext cx="3723774" cy="1311128"/>
            </a:xfrm>
            <a:prstGeom prst="rect">
              <a:avLst/>
            </a:prstGeom>
            <a:noFill/>
          </p:spPr>
          <p:txBody>
            <a:bodyPr wrap="square">
              <a:spAutoFit/>
            </a:bodyPr>
            <a:lstStyle/>
            <a:p>
              <a:pPr defTabSz="385752">
                <a:lnSpc>
                  <a:spcPct val="90000"/>
                </a:lnSpc>
                <a:spcBef>
                  <a:spcPct val="0"/>
                </a:spcBef>
              </a:pPr>
              <a:r>
                <a:rPr lang="es-MX" sz="8800" dirty="0">
                  <a:solidFill>
                    <a:schemeClr val="accent4"/>
                  </a:solidFill>
                  <a:latin typeface="+mj-lt"/>
                  <a:ea typeface="+mj-ea"/>
                  <a:cs typeface="+mj-cs"/>
                </a:rPr>
                <a:t>05</a:t>
              </a:r>
            </a:p>
          </p:txBody>
        </p:sp>
        <p:sp>
          <p:nvSpPr>
            <p:cNvPr id="3" name="Title 6">
              <a:extLst>
                <a:ext uri="{FF2B5EF4-FFF2-40B4-BE49-F238E27FC236}">
                  <a16:creationId xmlns:a16="http://schemas.microsoft.com/office/drawing/2014/main" id="{F8269FFC-4656-4780-8EC7-6941C7C43E89}"/>
                </a:ext>
              </a:extLst>
            </p:cNvPr>
            <p:cNvSpPr txBox="1">
              <a:spLocks/>
            </p:cNvSpPr>
            <p:nvPr/>
          </p:nvSpPr>
          <p:spPr>
            <a:xfrm>
              <a:off x="2235308" y="391246"/>
              <a:ext cx="3251092" cy="903440"/>
            </a:xfrm>
            <a:prstGeom prst="rect">
              <a:avLst/>
            </a:prstGeom>
          </p:spPr>
          <p:txBody>
            <a:bodyPr/>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3200"/>
                <a:t>New Team members</a:t>
              </a:r>
            </a:p>
          </p:txBody>
        </p:sp>
      </p:grpSp>
      <p:grpSp>
        <p:nvGrpSpPr>
          <p:cNvPr id="68" name="Group 67">
            <a:extLst>
              <a:ext uri="{FF2B5EF4-FFF2-40B4-BE49-F238E27FC236}">
                <a16:creationId xmlns:a16="http://schemas.microsoft.com/office/drawing/2014/main" id="{6E9B096A-D4FF-544C-D13C-0258D7A0E2ED}"/>
              </a:ext>
            </a:extLst>
          </p:cNvPr>
          <p:cNvGrpSpPr/>
          <p:nvPr/>
        </p:nvGrpSpPr>
        <p:grpSpPr>
          <a:xfrm>
            <a:off x="604881" y="7209559"/>
            <a:ext cx="3083106" cy="1944216"/>
            <a:chOff x="604881" y="4501703"/>
            <a:chExt cx="3083106" cy="1944216"/>
          </a:xfrm>
        </p:grpSpPr>
        <p:sp>
          <p:nvSpPr>
            <p:cNvPr id="8" name="TextBox 7">
              <a:extLst>
                <a:ext uri="{FF2B5EF4-FFF2-40B4-BE49-F238E27FC236}">
                  <a16:creationId xmlns:a16="http://schemas.microsoft.com/office/drawing/2014/main" id="{627A735B-8AD9-D7BF-EA1E-E2D847E79908}"/>
                </a:ext>
              </a:extLst>
            </p:cNvPr>
            <p:cNvSpPr txBox="1"/>
            <p:nvPr/>
          </p:nvSpPr>
          <p:spPr>
            <a:xfrm>
              <a:off x="2135653" y="5123004"/>
              <a:ext cx="1552334" cy="307777"/>
            </a:xfrm>
            <a:prstGeom prst="rect">
              <a:avLst/>
            </a:prstGeom>
            <a:noFill/>
          </p:spPr>
          <p:txBody>
            <a:bodyPr wrap="square">
              <a:spAutoFit/>
            </a:bodyPr>
            <a:lstStyle/>
            <a:p>
              <a:r>
                <a:rPr lang="en-US" sz="1400" b="1">
                  <a:latin typeface="+mj-lt"/>
                  <a:cs typeface="Avenir Book"/>
                </a:rPr>
                <a:t>Analyst</a:t>
              </a:r>
              <a:endParaRPr lang="en-GB" sz="1400"/>
            </a:p>
          </p:txBody>
        </p:sp>
        <p:sp>
          <p:nvSpPr>
            <p:cNvPr id="11" name="Rectangle 10">
              <a:extLst>
                <a:ext uri="{FF2B5EF4-FFF2-40B4-BE49-F238E27FC236}">
                  <a16:creationId xmlns:a16="http://schemas.microsoft.com/office/drawing/2014/main" id="{72A0EC06-48DE-F7F1-CBE1-D728D67A1B71}"/>
                </a:ext>
              </a:extLst>
            </p:cNvPr>
            <p:cNvSpPr/>
            <p:nvPr/>
          </p:nvSpPr>
          <p:spPr>
            <a:xfrm>
              <a:off x="1562857" y="4501703"/>
              <a:ext cx="586884" cy="194421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7E96353-9B6F-DB02-3FF8-33832619D27C}"/>
                </a:ext>
              </a:extLst>
            </p:cNvPr>
            <p:cNvSpPr/>
            <p:nvPr/>
          </p:nvSpPr>
          <p:spPr>
            <a:xfrm>
              <a:off x="2221205" y="4685748"/>
              <a:ext cx="1116316" cy="369332"/>
            </a:xfrm>
            <a:prstGeom prst="rect">
              <a:avLst/>
            </a:prstGeom>
          </p:spPr>
          <p:txBody>
            <a:bodyPr wrap="square" lIns="0" tIns="0" rIns="0" bIns="0">
              <a:spAutoFit/>
            </a:bodyPr>
            <a:lstStyle/>
            <a:p>
              <a:pPr>
                <a:spcBef>
                  <a:spcPct val="0"/>
                </a:spcBef>
              </a:pPr>
              <a:r>
                <a:rPr lang="en-US" sz="1200" b="1" err="1">
                  <a:solidFill>
                    <a:srgbClr val="FD8969"/>
                  </a:solidFill>
                  <a:latin typeface="+mj-lt"/>
                </a:rPr>
                <a:t>Júlia</a:t>
              </a:r>
              <a:r>
                <a:rPr lang="en-US" sz="1200" b="1">
                  <a:solidFill>
                    <a:srgbClr val="FD8969"/>
                  </a:solidFill>
                  <a:latin typeface="+mj-lt"/>
                </a:rPr>
                <a:t> </a:t>
              </a:r>
            </a:p>
            <a:p>
              <a:pPr>
                <a:spcBef>
                  <a:spcPct val="0"/>
                </a:spcBef>
              </a:pPr>
              <a:r>
                <a:rPr lang="en-US" sz="1200" b="1">
                  <a:solidFill>
                    <a:srgbClr val="FD8969"/>
                  </a:solidFill>
                  <a:latin typeface="+mj-lt"/>
                </a:rPr>
                <a:t>Gómez</a:t>
              </a:r>
            </a:p>
          </p:txBody>
        </p:sp>
        <p:pic>
          <p:nvPicPr>
            <p:cNvPr id="18" name="Picture 17">
              <a:extLst>
                <a:ext uri="{FF2B5EF4-FFF2-40B4-BE49-F238E27FC236}">
                  <a16:creationId xmlns:a16="http://schemas.microsoft.com/office/drawing/2014/main" id="{FF78E2A2-65B1-C7ED-B655-C91DB152C5CC}"/>
                </a:ext>
              </a:extLst>
            </p:cNvPr>
            <p:cNvPicPr>
              <a:picLocks noChangeAspect="1"/>
            </p:cNvPicPr>
            <p:nvPr/>
          </p:nvPicPr>
          <p:blipFill>
            <a:blip r:embed="rId3"/>
            <a:srcRect/>
            <a:stretch/>
          </p:blipFill>
          <p:spPr>
            <a:xfrm>
              <a:off x="604881" y="4782611"/>
              <a:ext cx="1382400" cy="1382400"/>
            </a:xfrm>
            <a:prstGeom prst="rect">
              <a:avLst/>
            </a:prstGeom>
          </p:spPr>
        </p:pic>
        <p:sp>
          <p:nvSpPr>
            <p:cNvPr id="21" name="Rectangle 20">
              <a:extLst>
                <a:ext uri="{FF2B5EF4-FFF2-40B4-BE49-F238E27FC236}">
                  <a16:creationId xmlns:a16="http://schemas.microsoft.com/office/drawing/2014/main" id="{242B4087-DD89-C01B-FD7F-ED8B6B5CC9D7}"/>
                </a:ext>
              </a:extLst>
            </p:cNvPr>
            <p:cNvSpPr/>
            <p:nvPr/>
          </p:nvSpPr>
          <p:spPr>
            <a:xfrm>
              <a:off x="1783781" y="4626438"/>
              <a:ext cx="1564673" cy="48795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7" name="Group 66">
            <a:extLst>
              <a:ext uri="{FF2B5EF4-FFF2-40B4-BE49-F238E27FC236}">
                <a16:creationId xmlns:a16="http://schemas.microsoft.com/office/drawing/2014/main" id="{D5C23562-F063-4F5A-8DE1-F9C00396221F}"/>
              </a:ext>
            </a:extLst>
          </p:cNvPr>
          <p:cNvGrpSpPr/>
          <p:nvPr/>
        </p:nvGrpSpPr>
        <p:grpSpPr>
          <a:xfrm>
            <a:off x="604881" y="4501704"/>
            <a:ext cx="2756273" cy="1944216"/>
            <a:chOff x="604881" y="1793848"/>
            <a:chExt cx="2756273" cy="1944216"/>
          </a:xfrm>
        </p:grpSpPr>
        <p:sp>
          <p:nvSpPr>
            <p:cNvPr id="29" name="TextBox 28">
              <a:extLst>
                <a:ext uri="{FF2B5EF4-FFF2-40B4-BE49-F238E27FC236}">
                  <a16:creationId xmlns:a16="http://schemas.microsoft.com/office/drawing/2014/main" id="{35165C64-FC2B-8B9D-2149-2E9035BA41C9}"/>
                </a:ext>
              </a:extLst>
            </p:cNvPr>
            <p:cNvSpPr txBox="1"/>
            <p:nvPr/>
          </p:nvSpPr>
          <p:spPr>
            <a:xfrm>
              <a:off x="2135653" y="2477848"/>
              <a:ext cx="1171711" cy="307777"/>
            </a:xfrm>
            <a:prstGeom prst="rect">
              <a:avLst/>
            </a:prstGeom>
            <a:noFill/>
          </p:spPr>
          <p:txBody>
            <a:bodyPr wrap="square">
              <a:spAutoFit/>
            </a:bodyPr>
            <a:lstStyle/>
            <a:p>
              <a:r>
                <a:rPr lang="en-US" sz="1400" b="1">
                  <a:latin typeface="+mj-lt"/>
                  <a:cs typeface="Avenir Book"/>
                </a:rPr>
                <a:t>Analyst</a:t>
              </a:r>
              <a:endParaRPr lang="en-GB" sz="1400"/>
            </a:p>
          </p:txBody>
        </p:sp>
        <p:sp>
          <p:nvSpPr>
            <p:cNvPr id="36" name="Rectangle 35">
              <a:extLst>
                <a:ext uri="{FF2B5EF4-FFF2-40B4-BE49-F238E27FC236}">
                  <a16:creationId xmlns:a16="http://schemas.microsoft.com/office/drawing/2014/main" id="{571A80B0-A9B9-6A2D-3F8E-AD80EC4957A8}"/>
                </a:ext>
              </a:extLst>
            </p:cNvPr>
            <p:cNvSpPr/>
            <p:nvPr/>
          </p:nvSpPr>
          <p:spPr>
            <a:xfrm>
              <a:off x="2221205" y="1977893"/>
              <a:ext cx="1139949" cy="369332"/>
            </a:xfrm>
            <a:prstGeom prst="rect">
              <a:avLst/>
            </a:prstGeom>
          </p:spPr>
          <p:txBody>
            <a:bodyPr wrap="square" lIns="0" tIns="0" rIns="0" bIns="0">
              <a:spAutoFit/>
            </a:bodyPr>
            <a:lstStyle/>
            <a:p>
              <a:pPr>
                <a:spcBef>
                  <a:spcPct val="0"/>
                </a:spcBef>
                <a:defRPr/>
              </a:pPr>
              <a:r>
                <a:rPr lang="en-US" sz="1200" b="1" dirty="0">
                  <a:solidFill>
                    <a:srgbClr val="FD8969"/>
                  </a:solidFill>
                  <a:latin typeface="+mj-lt"/>
                  <a:cs typeface="Avenir Book"/>
                </a:rPr>
                <a:t>Guillermo</a:t>
              </a:r>
            </a:p>
            <a:p>
              <a:pPr>
                <a:spcBef>
                  <a:spcPct val="0"/>
                </a:spcBef>
                <a:defRPr/>
              </a:pPr>
              <a:r>
                <a:rPr lang="en-US" sz="1200" b="1" dirty="0">
                  <a:solidFill>
                    <a:srgbClr val="FD8969"/>
                  </a:solidFill>
                  <a:latin typeface="+mj-lt"/>
                  <a:cs typeface="Avenir Book"/>
                </a:rPr>
                <a:t>Llamas</a:t>
              </a:r>
            </a:p>
          </p:txBody>
        </p:sp>
        <p:sp>
          <p:nvSpPr>
            <p:cNvPr id="37" name="Rectangle 54">
              <a:extLst>
                <a:ext uri="{FF2B5EF4-FFF2-40B4-BE49-F238E27FC236}">
                  <a16:creationId xmlns:a16="http://schemas.microsoft.com/office/drawing/2014/main" id="{4BCE099C-90BB-6AA4-EED6-CCF78C465F16}"/>
                </a:ext>
              </a:extLst>
            </p:cNvPr>
            <p:cNvSpPr/>
            <p:nvPr/>
          </p:nvSpPr>
          <p:spPr>
            <a:xfrm>
              <a:off x="1562857" y="1793848"/>
              <a:ext cx="586884" cy="194421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103">
              <a:extLst>
                <a:ext uri="{FF2B5EF4-FFF2-40B4-BE49-F238E27FC236}">
                  <a16:creationId xmlns:a16="http://schemas.microsoft.com/office/drawing/2014/main" id="{B18A14CC-C702-E632-E6B1-6F333B77AF9A}"/>
                </a:ext>
              </a:extLst>
            </p:cNvPr>
            <p:cNvPicPr>
              <a:picLocks noChangeAspect="1"/>
            </p:cNvPicPr>
            <p:nvPr/>
          </p:nvPicPr>
          <p:blipFill>
            <a:blip r:embed="rId4"/>
            <a:srcRect/>
            <a:stretch/>
          </p:blipFill>
          <p:spPr>
            <a:xfrm>
              <a:off x="604881" y="2074756"/>
              <a:ext cx="1382400" cy="1382400"/>
            </a:xfrm>
            <a:prstGeom prst="rect">
              <a:avLst/>
            </a:prstGeom>
          </p:spPr>
        </p:pic>
        <p:sp>
          <p:nvSpPr>
            <p:cNvPr id="39" name="Rectangle 38">
              <a:extLst>
                <a:ext uri="{FF2B5EF4-FFF2-40B4-BE49-F238E27FC236}">
                  <a16:creationId xmlns:a16="http://schemas.microsoft.com/office/drawing/2014/main" id="{BA605D8D-8A5A-4E12-1B9C-B6713D1DAF0A}"/>
                </a:ext>
              </a:extLst>
            </p:cNvPr>
            <p:cNvSpPr/>
            <p:nvPr/>
          </p:nvSpPr>
          <p:spPr>
            <a:xfrm>
              <a:off x="1783781" y="1918583"/>
              <a:ext cx="1564673" cy="48795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4" name="TextBox 63">
            <a:extLst>
              <a:ext uri="{FF2B5EF4-FFF2-40B4-BE49-F238E27FC236}">
                <a16:creationId xmlns:a16="http://schemas.microsoft.com/office/drawing/2014/main" id="{655EBD9A-D0C8-F2AD-B241-9002037CCB29}"/>
              </a:ext>
            </a:extLst>
          </p:cNvPr>
          <p:cNvSpPr txBox="1"/>
          <p:nvPr/>
        </p:nvSpPr>
        <p:spPr>
          <a:xfrm>
            <a:off x="2262033" y="5502095"/>
            <a:ext cx="4153616" cy="938719"/>
          </a:xfrm>
          <a:prstGeom prst="rect">
            <a:avLst/>
          </a:prstGeom>
          <a:noFill/>
        </p:spPr>
        <p:txBody>
          <a:bodyPr wrap="square">
            <a:spAutoFit/>
          </a:bodyPr>
          <a:lstStyle/>
          <a:p>
            <a:pPr algn="just"/>
            <a:r>
              <a:rPr lang="en-GB" sz="1100" dirty="0">
                <a:ea typeface="Source Sans Pro Black" charset="0"/>
              </a:rPr>
              <a:t>Working at Inveniam is to belong to a great human group in which more than colleagues, we form a big family with the aim of helping to achieve a better world. Work, effort and sacrifice are the pillars that drive this group of professionals.</a:t>
            </a:r>
          </a:p>
        </p:txBody>
      </p:sp>
      <p:sp>
        <p:nvSpPr>
          <p:cNvPr id="65" name="TextBox 64">
            <a:extLst>
              <a:ext uri="{FF2B5EF4-FFF2-40B4-BE49-F238E27FC236}">
                <a16:creationId xmlns:a16="http://schemas.microsoft.com/office/drawing/2014/main" id="{EB6ECBD6-A50B-6721-9EFB-FD704CAAC37A}"/>
              </a:ext>
            </a:extLst>
          </p:cNvPr>
          <p:cNvSpPr txBox="1"/>
          <p:nvPr/>
        </p:nvSpPr>
        <p:spPr>
          <a:xfrm>
            <a:off x="2262033" y="8109644"/>
            <a:ext cx="4153616" cy="769441"/>
          </a:xfrm>
          <a:prstGeom prst="rect">
            <a:avLst/>
          </a:prstGeom>
          <a:noFill/>
        </p:spPr>
        <p:txBody>
          <a:bodyPr wrap="square">
            <a:spAutoFit/>
          </a:bodyPr>
          <a:lstStyle/>
          <a:p>
            <a:pPr algn="just"/>
            <a:r>
              <a:rPr lang="en-GB" sz="1100">
                <a:ea typeface="Source Sans Pro Black" charset="0"/>
              </a:rPr>
              <a:t>Taking part in the Inveniam team is a rewarding experience. The welcoming environment and teamwork values have made it possible to take steps towards the energy transition</a:t>
            </a:r>
          </a:p>
        </p:txBody>
      </p:sp>
      <p:sp>
        <p:nvSpPr>
          <p:cNvPr id="12" name="TextBox 11">
            <a:extLst>
              <a:ext uri="{FF2B5EF4-FFF2-40B4-BE49-F238E27FC236}">
                <a16:creationId xmlns:a16="http://schemas.microsoft.com/office/drawing/2014/main" id="{E7AC1AC8-CFAD-6573-A36E-533E11EA8D18}"/>
              </a:ext>
            </a:extLst>
          </p:cNvPr>
          <p:cNvSpPr txBox="1"/>
          <p:nvPr/>
        </p:nvSpPr>
        <p:spPr>
          <a:xfrm>
            <a:off x="2262033" y="2798075"/>
            <a:ext cx="4153616" cy="1107996"/>
          </a:xfrm>
          <a:prstGeom prst="rect">
            <a:avLst/>
          </a:prstGeom>
          <a:noFill/>
        </p:spPr>
        <p:txBody>
          <a:bodyPr wrap="square">
            <a:spAutoFit/>
          </a:bodyPr>
          <a:lstStyle/>
          <a:p>
            <a:pPr algn="just"/>
            <a:r>
              <a:rPr lang="en-GB" sz="1100" dirty="0">
                <a:ea typeface="Source Sans Pro Black" charset="0"/>
              </a:rPr>
              <a:t>Landed six months ago but already feeling like part of the Inveniam family: a great work environment, a fantastic human team plus a heap of innovative projects make the perfect welcome. Eager to start all the new coming projects and be part of the gamechangers that will make possible a sustainable future.</a:t>
            </a:r>
          </a:p>
        </p:txBody>
      </p:sp>
    </p:spTree>
    <p:extLst>
      <p:ext uri="{BB962C8B-B14F-4D97-AF65-F5344CB8AC3E}">
        <p14:creationId xmlns:p14="http://schemas.microsoft.com/office/powerpoint/2010/main" val="3661404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FA0B89A-9C29-41D0-25A5-861AD068B736}"/>
              </a:ext>
            </a:extLst>
          </p:cNvPr>
          <p:cNvGrpSpPr/>
          <p:nvPr/>
        </p:nvGrpSpPr>
        <p:grpSpPr>
          <a:xfrm>
            <a:off x="584200" y="542682"/>
            <a:ext cx="5831449" cy="1944216"/>
            <a:chOff x="584200" y="692808"/>
            <a:chExt cx="5831449" cy="1944216"/>
          </a:xfrm>
        </p:grpSpPr>
        <p:grpSp>
          <p:nvGrpSpPr>
            <p:cNvPr id="36" name="Group 35">
              <a:extLst>
                <a:ext uri="{FF2B5EF4-FFF2-40B4-BE49-F238E27FC236}">
                  <a16:creationId xmlns:a16="http://schemas.microsoft.com/office/drawing/2014/main" id="{B3A2CF7D-4F92-6B94-CE59-DF59E9D1DBF5}"/>
                </a:ext>
              </a:extLst>
            </p:cNvPr>
            <p:cNvGrpSpPr/>
            <p:nvPr/>
          </p:nvGrpSpPr>
          <p:grpSpPr>
            <a:xfrm>
              <a:off x="584200" y="692808"/>
              <a:ext cx="4307202" cy="1944216"/>
              <a:chOff x="584200" y="1785987"/>
              <a:chExt cx="4307202" cy="1944216"/>
            </a:xfrm>
          </p:grpSpPr>
          <p:sp>
            <p:nvSpPr>
              <p:cNvPr id="6" name="Rectangle 5">
                <a:extLst>
                  <a:ext uri="{FF2B5EF4-FFF2-40B4-BE49-F238E27FC236}">
                    <a16:creationId xmlns:a16="http://schemas.microsoft.com/office/drawing/2014/main" id="{2E928771-37C6-0AC9-235D-D0BBD08F83A4}"/>
                  </a:ext>
                </a:extLst>
              </p:cNvPr>
              <p:cNvSpPr/>
              <p:nvPr/>
            </p:nvSpPr>
            <p:spPr>
              <a:xfrm>
                <a:off x="1576885" y="1785987"/>
                <a:ext cx="586884" cy="194421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87BDC90-76C4-DD12-8669-0028A248DD30}"/>
                  </a:ext>
                </a:extLst>
              </p:cNvPr>
              <p:cNvSpPr/>
              <p:nvPr/>
            </p:nvSpPr>
            <p:spPr>
              <a:xfrm>
                <a:off x="2243756" y="1967885"/>
                <a:ext cx="1116316" cy="369332"/>
              </a:xfrm>
              <a:prstGeom prst="rect">
                <a:avLst/>
              </a:prstGeom>
            </p:spPr>
            <p:txBody>
              <a:bodyPr wrap="square" lIns="0" tIns="0" rIns="0" bIns="0">
                <a:spAutoFit/>
              </a:bodyPr>
              <a:lstStyle/>
              <a:p>
                <a:pPr>
                  <a:spcBef>
                    <a:spcPct val="0"/>
                  </a:spcBef>
                </a:pPr>
                <a:r>
                  <a:rPr lang="en-US" sz="1200" b="1">
                    <a:solidFill>
                      <a:srgbClr val="FD8969"/>
                    </a:solidFill>
                    <a:latin typeface="+mj-lt"/>
                  </a:rPr>
                  <a:t>Joaquim Comes</a:t>
                </a:r>
              </a:p>
            </p:txBody>
          </p:sp>
          <p:pic>
            <p:nvPicPr>
              <p:cNvPr id="9" name="Picture 8">
                <a:extLst>
                  <a:ext uri="{FF2B5EF4-FFF2-40B4-BE49-F238E27FC236}">
                    <a16:creationId xmlns:a16="http://schemas.microsoft.com/office/drawing/2014/main" id="{FD949AC0-00C1-29CF-ECDD-40D5C4D36441}"/>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584200" y="2066895"/>
                <a:ext cx="1382400" cy="1382400"/>
              </a:xfrm>
              <a:prstGeom prst="rect">
                <a:avLst/>
              </a:prstGeom>
            </p:spPr>
          </p:pic>
          <p:sp>
            <p:nvSpPr>
              <p:cNvPr id="10" name="TextBox 9">
                <a:extLst>
                  <a:ext uri="{FF2B5EF4-FFF2-40B4-BE49-F238E27FC236}">
                    <a16:creationId xmlns:a16="http://schemas.microsoft.com/office/drawing/2014/main" id="{4DA9AC8B-C65A-7261-D75B-0A6C478E8E52}"/>
                  </a:ext>
                </a:extLst>
              </p:cNvPr>
              <p:cNvSpPr txBox="1"/>
              <p:nvPr/>
            </p:nvSpPr>
            <p:spPr>
              <a:xfrm>
                <a:off x="2091213" y="2421084"/>
                <a:ext cx="2800189" cy="307777"/>
              </a:xfrm>
              <a:prstGeom prst="rect">
                <a:avLst/>
              </a:prstGeom>
              <a:noFill/>
            </p:spPr>
            <p:txBody>
              <a:bodyPr wrap="square">
                <a:spAutoFit/>
              </a:bodyPr>
              <a:lstStyle/>
              <a:p>
                <a:r>
                  <a:rPr lang="en-US" sz="1400" b="1" dirty="0">
                    <a:latin typeface="+mj-lt"/>
                    <a:cs typeface="Avenir Book"/>
                  </a:rPr>
                  <a:t>IT Manager</a:t>
                </a:r>
              </a:p>
            </p:txBody>
          </p:sp>
          <p:sp>
            <p:nvSpPr>
              <p:cNvPr id="12" name="Rectangle 11">
                <a:extLst>
                  <a:ext uri="{FF2B5EF4-FFF2-40B4-BE49-F238E27FC236}">
                    <a16:creationId xmlns:a16="http://schemas.microsoft.com/office/drawing/2014/main" id="{D8FD5C87-2352-6AEB-691F-E7E032B62F72}"/>
                  </a:ext>
                </a:extLst>
              </p:cNvPr>
              <p:cNvSpPr/>
              <p:nvPr/>
            </p:nvSpPr>
            <p:spPr>
              <a:xfrm>
                <a:off x="1782699" y="1908575"/>
                <a:ext cx="1564673" cy="48795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D3F08C1D-4080-87A6-0B25-8E93B184D070}"/>
                </a:ext>
              </a:extLst>
            </p:cNvPr>
            <p:cNvSpPr txBox="1"/>
            <p:nvPr/>
          </p:nvSpPr>
          <p:spPr>
            <a:xfrm>
              <a:off x="2262033" y="1608285"/>
              <a:ext cx="4153616" cy="938719"/>
            </a:xfrm>
            <a:prstGeom prst="rect">
              <a:avLst/>
            </a:prstGeom>
            <a:noFill/>
          </p:spPr>
          <p:txBody>
            <a:bodyPr wrap="square">
              <a:spAutoFit/>
            </a:bodyPr>
            <a:lstStyle/>
            <a:p>
              <a:pPr algn="just"/>
              <a:r>
                <a:rPr lang="en-GB" sz="1100" dirty="0">
                  <a:ea typeface="Source Sans Pro Black" charset="0"/>
                </a:rPr>
                <a:t>In less than a year, I have worked on artificial intelligence and digitalization projects around the organization, while also being part of a team with a lot of skill and promise that makes you feel like part of the family.</a:t>
              </a:r>
            </a:p>
          </p:txBody>
        </p:sp>
      </p:grpSp>
      <p:grpSp>
        <p:nvGrpSpPr>
          <p:cNvPr id="8" name="Group 7">
            <a:extLst>
              <a:ext uri="{FF2B5EF4-FFF2-40B4-BE49-F238E27FC236}">
                <a16:creationId xmlns:a16="http://schemas.microsoft.com/office/drawing/2014/main" id="{2EAE4F0D-4B1B-96E4-D579-378E69F5BBAA}"/>
              </a:ext>
            </a:extLst>
          </p:cNvPr>
          <p:cNvGrpSpPr/>
          <p:nvPr/>
        </p:nvGrpSpPr>
        <p:grpSpPr>
          <a:xfrm>
            <a:off x="584200" y="5036402"/>
            <a:ext cx="5831449" cy="2112410"/>
            <a:chOff x="584200" y="5617776"/>
            <a:chExt cx="5831449" cy="2112410"/>
          </a:xfrm>
        </p:grpSpPr>
        <p:grpSp>
          <p:nvGrpSpPr>
            <p:cNvPr id="35" name="Group 34">
              <a:extLst>
                <a:ext uri="{FF2B5EF4-FFF2-40B4-BE49-F238E27FC236}">
                  <a16:creationId xmlns:a16="http://schemas.microsoft.com/office/drawing/2014/main" id="{A8166333-8D79-4CAE-2F32-0CA62D8F6F8D}"/>
                </a:ext>
              </a:extLst>
            </p:cNvPr>
            <p:cNvGrpSpPr/>
            <p:nvPr/>
          </p:nvGrpSpPr>
          <p:grpSpPr>
            <a:xfrm>
              <a:off x="584200" y="5617776"/>
              <a:ext cx="3131380" cy="1944216"/>
              <a:chOff x="584200" y="4522574"/>
              <a:chExt cx="3131380" cy="1944216"/>
            </a:xfrm>
          </p:grpSpPr>
          <p:sp>
            <p:nvSpPr>
              <p:cNvPr id="23" name="TextBox 22">
                <a:extLst>
                  <a:ext uri="{FF2B5EF4-FFF2-40B4-BE49-F238E27FC236}">
                    <a16:creationId xmlns:a16="http://schemas.microsoft.com/office/drawing/2014/main" id="{D53ADBBA-20E7-8F1C-D55F-3A364EBAD2A1}"/>
                  </a:ext>
                </a:extLst>
              </p:cNvPr>
              <p:cNvSpPr txBox="1"/>
              <p:nvPr/>
            </p:nvSpPr>
            <p:spPr>
              <a:xfrm>
                <a:off x="2163246" y="5143875"/>
                <a:ext cx="1552334" cy="307777"/>
              </a:xfrm>
              <a:prstGeom prst="rect">
                <a:avLst/>
              </a:prstGeom>
              <a:noFill/>
            </p:spPr>
            <p:txBody>
              <a:bodyPr wrap="square">
                <a:spAutoFit/>
              </a:bodyPr>
              <a:lstStyle/>
              <a:p>
                <a:r>
                  <a:rPr lang="en-US" sz="1400" b="1">
                    <a:latin typeface="+mj-lt"/>
                    <a:cs typeface="Avenir Book"/>
                  </a:rPr>
                  <a:t>Analyst</a:t>
                </a:r>
                <a:endParaRPr lang="en-GB" sz="1400"/>
              </a:p>
            </p:txBody>
          </p:sp>
          <p:sp>
            <p:nvSpPr>
              <p:cNvPr id="24" name="Rectangle 23">
                <a:extLst>
                  <a:ext uri="{FF2B5EF4-FFF2-40B4-BE49-F238E27FC236}">
                    <a16:creationId xmlns:a16="http://schemas.microsoft.com/office/drawing/2014/main" id="{41EAD331-C129-35E9-E349-185C97ABF24E}"/>
                  </a:ext>
                </a:extLst>
              </p:cNvPr>
              <p:cNvSpPr/>
              <p:nvPr/>
            </p:nvSpPr>
            <p:spPr>
              <a:xfrm>
                <a:off x="1576885" y="4522574"/>
                <a:ext cx="586884" cy="194421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9955A566-3BDD-30FA-A6D5-B7F01006813B}"/>
                  </a:ext>
                </a:extLst>
              </p:cNvPr>
              <p:cNvSpPr/>
              <p:nvPr/>
            </p:nvSpPr>
            <p:spPr>
              <a:xfrm>
                <a:off x="2243756" y="4706618"/>
                <a:ext cx="686347" cy="369332"/>
              </a:xfrm>
              <a:prstGeom prst="rect">
                <a:avLst/>
              </a:prstGeom>
            </p:spPr>
            <p:txBody>
              <a:bodyPr wrap="square" lIns="0" tIns="0" rIns="0" bIns="0">
                <a:spAutoFit/>
              </a:bodyPr>
              <a:lstStyle/>
              <a:p>
                <a:pPr>
                  <a:spcBef>
                    <a:spcPct val="0"/>
                  </a:spcBef>
                </a:pPr>
                <a:r>
                  <a:rPr lang="en-US" sz="1200" b="1" err="1">
                    <a:solidFill>
                      <a:srgbClr val="FD8969"/>
                    </a:solidFill>
                    <a:latin typeface="+mj-lt"/>
                  </a:rPr>
                  <a:t>Fé</a:t>
                </a:r>
                <a:r>
                  <a:rPr lang="en-US" sz="1200" b="1">
                    <a:solidFill>
                      <a:srgbClr val="FD8969"/>
                    </a:solidFill>
                    <a:latin typeface="+mj-lt"/>
                  </a:rPr>
                  <a:t> Van de Broek</a:t>
                </a:r>
              </a:p>
            </p:txBody>
          </p:sp>
          <p:pic>
            <p:nvPicPr>
              <p:cNvPr id="27" name="Picture 26">
                <a:extLst>
                  <a:ext uri="{FF2B5EF4-FFF2-40B4-BE49-F238E27FC236}">
                    <a16:creationId xmlns:a16="http://schemas.microsoft.com/office/drawing/2014/main" id="{ED51FC8C-AC1D-1070-5D29-46B023A8BDBB}"/>
                  </a:ext>
                </a:extLst>
              </p:cNvPr>
              <p:cNvPicPr>
                <a:picLocks noChangeAspect="1"/>
              </p:cNvPicPr>
              <p:nvPr/>
            </p:nvPicPr>
            <p:blipFill>
              <a:blip r:embed="rId3"/>
              <a:srcRect/>
              <a:stretch/>
            </p:blipFill>
            <p:spPr>
              <a:xfrm>
                <a:off x="584200" y="4767154"/>
                <a:ext cx="1382400" cy="1382400"/>
              </a:xfrm>
              <a:prstGeom prst="rect">
                <a:avLst/>
              </a:prstGeom>
            </p:spPr>
          </p:pic>
          <p:sp>
            <p:nvSpPr>
              <p:cNvPr id="28" name="Rectangle 27">
                <a:extLst>
                  <a:ext uri="{FF2B5EF4-FFF2-40B4-BE49-F238E27FC236}">
                    <a16:creationId xmlns:a16="http://schemas.microsoft.com/office/drawing/2014/main" id="{B7C62FA8-4516-0438-F24A-19F863049CFA}"/>
                  </a:ext>
                </a:extLst>
              </p:cNvPr>
              <p:cNvSpPr/>
              <p:nvPr/>
            </p:nvSpPr>
            <p:spPr>
              <a:xfrm>
                <a:off x="1782699" y="4647309"/>
                <a:ext cx="1564673" cy="48795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TextBox 30">
              <a:extLst>
                <a:ext uri="{FF2B5EF4-FFF2-40B4-BE49-F238E27FC236}">
                  <a16:creationId xmlns:a16="http://schemas.microsoft.com/office/drawing/2014/main" id="{C04A1B91-9165-C81A-2D46-BAAF155BC122}"/>
                </a:ext>
              </a:extLst>
            </p:cNvPr>
            <p:cNvSpPr txBox="1"/>
            <p:nvPr/>
          </p:nvSpPr>
          <p:spPr>
            <a:xfrm>
              <a:off x="2262033" y="6452913"/>
              <a:ext cx="4153616" cy="1277273"/>
            </a:xfrm>
            <a:prstGeom prst="rect">
              <a:avLst/>
            </a:prstGeom>
            <a:noFill/>
          </p:spPr>
          <p:txBody>
            <a:bodyPr wrap="square">
              <a:spAutoFit/>
            </a:bodyPr>
            <a:lstStyle/>
            <a:p>
              <a:pPr algn="just"/>
              <a:r>
                <a:rPr lang="en-GB" sz="1100" dirty="0">
                  <a:ea typeface="Source Sans Pro Black" charset="0"/>
                </a:rPr>
                <a:t>Inveniam has created a dynamic and collaborative environment that helps you thrive, giving you both the responsibility and support needed to develop your skills and build new ones. For the next year, I hope to further grow by overcoming new challenges and deepening my understanding of the Life Sciences </a:t>
              </a:r>
              <a:r>
                <a:rPr lang="en-GB" sz="1100" dirty="0" err="1">
                  <a:ea typeface="Source Sans Pro Black" charset="0"/>
                </a:rPr>
                <a:t>startup</a:t>
              </a:r>
              <a:r>
                <a:rPr lang="en-GB" sz="1100" dirty="0">
                  <a:ea typeface="Source Sans Pro Black" charset="0"/>
                </a:rPr>
                <a:t> ecosystem in Europe. </a:t>
              </a:r>
            </a:p>
          </p:txBody>
        </p:sp>
      </p:grpSp>
      <p:grpSp>
        <p:nvGrpSpPr>
          <p:cNvPr id="11" name="Group 10">
            <a:extLst>
              <a:ext uri="{FF2B5EF4-FFF2-40B4-BE49-F238E27FC236}">
                <a16:creationId xmlns:a16="http://schemas.microsoft.com/office/drawing/2014/main" id="{880E378B-EF45-4213-DF96-30FD57BFF09F}"/>
              </a:ext>
            </a:extLst>
          </p:cNvPr>
          <p:cNvGrpSpPr/>
          <p:nvPr/>
        </p:nvGrpSpPr>
        <p:grpSpPr>
          <a:xfrm>
            <a:off x="584200" y="7451456"/>
            <a:ext cx="5831449" cy="1944216"/>
            <a:chOff x="584200" y="7601582"/>
            <a:chExt cx="5831449" cy="1944216"/>
          </a:xfrm>
        </p:grpSpPr>
        <p:sp>
          <p:nvSpPr>
            <p:cNvPr id="15" name="TextBox 14">
              <a:extLst>
                <a:ext uri="{FF2B5EF4-FFF2-40B4-BE49-F238E27FC236}">
                  <a16:creationId xmlns:a16="http://schemas.microsoft.com/office/drawing/2014/main" id="{6EA27D5A-704E-7110-66E7-4FD718A93217}"/>
                </a:ext>
              </a:extLst>
            </p:cNvPr>
            <p:cNvSpPr txBox="1"/>
            <p:nvPr/>
          </p:nvSpPr>
          <p:spPr>
            <a:xfrm>
              <a:off x="2172043" y="8208922"/>
              <a:ext cx="1552334" cy="307777"/>
            </a:xfrm>
            <a:prstGeom prst="rect">
              <a:avLst/>
            </a:prstGeom>
            <a:noFill/>
          </p:spPr>
          <p:txBody>
            <a:bodyPr wrap="square">
              <a:spAutoFit/>
            </a:bodyPr>
            <a:lstStyle/>
            <a:p>
              <a:r>
                <a:rPr lang="en-US" sz="1400" b="1" dirty="0">
                  <a:latin typeface="+mj-lt"/>
                  <a:cs typeface="Avenir Book"/>
                </a:rPr>
                <a:t>Analyst</a:t>
              </a:r>
              <a:endParaRPr lang="en-GB" sz="1400" dirty="0"/>
            </a:p>
          </p:txBody>
        </p:sp>
        <p:grpSp>
          <p:nvGrpSpPr>
            <p:cNvPr id="34" name="Group 33">
              <a:extLst>
                <a:ext uri="{FF2B5EF4-FFF2-40B4-BE49-F238E27FC236}">
                  <a16:creationId xmlns:a16="http://schemas.microsoft.com/office/drawing/2014/main" id="{231B7F3D-1D12-AAF0-FA4F-47797AABACED}"/>
                </a:ext>
              </a:extLst>
            </p:cNvPr>
            <p:cNvGrpSpPr/>
            <p:nvPr/>
          </p:nvGrpSpPr>
          <p:grpSpPr>
            <a:xfrm>
              <a:off x="584200" y="7601582"/>
              <a:ext cx="2763172" cy="1944216"/>
              <a:chOff x="584200" y="7271897"/>
              <a:chExt cx="2763172" cy="1944216"/>
            </a:xfrm>
          </p:grpSpPr>
          <p:sp>
            <p:nvSpPr>
              <p:cNvPr id="16" name="Rectangle 15">
                <a:extLst>
                  <a:ext uri="{FF2B5EF4-FFF2-40B4-BE49-F238E27FC236}">
                    <a16:creationId xmlns:a16="http://schemas.microsoft.com/office/drawing/2014/main" id="{B88DF2A4-7E2B-25EC-EA7D-60322499009C}"/>
                  </a:ext>
                </a:extLst>
              </p:cNvPr>
              <p:cNvSpPr/>
              <p:nvPr/>
            </p:nvSpPr>
            <p:spPr>
              <a:xfrm>
                <a:off x="1576885" y="7271897"/>
                <a:ext cx="586884" cy="194421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2046EF6-4539-D4A8-AE96-BAF0ED176F52}"/>
                  </a:ext>
                </a:extLst>
              </p:cNvPr>
              <p:cNvSpPr/>
              <p:nvPr/>
            </p:nvSpPr>
            <p:spPr>
              <a:xfrm>
                <a:off x="2243756" y="7455941"/>
                <a:ext cx="686347" cy="369332"/>
              </a:xfrm>
              <a:prstGeom prst="rect">
                <a:avLst/>
              </a:prstGeom>
            </p:spPr>
            <p:txBody>
              <a:bodyPr wrap="square" lIns="0" tIns="0" rIns="0" bIns="0">
                <a:spAutoFit/>
              </a:bodyPr>
              <a:lstStyle/>
              <a:p>
                <a:pPr>
                  <a:spcBef>
                    <a:spcPct val="0"/>
                  </a:spcBef>
                </a:pPr>
                <a:r>
                  <a:rPr lang="en-US" sz="1200" b="1">
                    <a:solidFill>
                      <a:srgbClr val="FD8969"/>
                    </a:solidFill>
                    <a:latin typeface="+mj-lt"/>
                  </a:rPr>
                  <a:t>Jacob </a:t>
                </a:r>
                <a:r>
                  <a:rPr lang="en-US" sz="1200" b="1" err="1">
                    <a:solidFill>
                      <a:srgbClr val="FD8969"/>
                    </a:solidFill>
                    <a:latin typeface="+mj-lt"/>
                  </a:rPr>
                  <a:t>Hyer</a:t>
                </a:r>
                <a:endParaRPr lang="en-US" sz="1200" b="1">
                  <a:solidFill>
                    <a:srgbClr val="FD8969"/>
                  </a:solidFill>
                  <a:latin typeface="+mj-lt"/>
                </a:endParaRPr>
              </a:p>
            </p:txBody>
          </p:sp>
          <p:pic>
            <p:nvPicPr>
              <p:cNvPr id="19" name="Picture 18">
                <a:extLst>
                  <a:ext uri="{FF2B5EF4-FFF2-40B4-BE49-F238E27FC236}">
                    <a16:creationId xmlns:a16="http://schemas.microsoft.com/office/drawing/2014/main" id="{9B96323C-C60F-B91A-A4E7-EC1C9556D851}"/>
                  </a:ext>
                </a:extLst>
              </p:cNvPr>
              <p:cNvPicPr>
                <a:picLocks noChangeAspect="1"/>
              </p:cNvPicPr>
              <p:nvPr/>
            </p:nvPicPr>
            <p:blipFill>
              <a:blip r:embed="rId4"/>
              <a:srcRect/>
              <a:stretch/>
            </p:blipFill>
            <p:spPr>
              <a:xfrm>
                <a:off x="584200" y="7516477"/>
                <a:ext cx="1382400" cy="1382400"/>
              </a:xfrm>
              <a:prstGeom prst="rect">
                <a:avLst/>
              </a:prstGeom>
            </p:spPr>
          </p:pic>
          <p:sp>
            <p:nvSpPr>
              <p:cNvPr id="20" name="Rectangle 19">
                <a:extLst>
                  <a:ext uri="{FF2B5EF4-FFF2-40B4-BE49-F238E27FC236}">
                    <a16:creationId xmlns:a16="http://schemas.microsoft.com/office/drawing/2014/main" id="{5E63E4D8-E26F-30F2-BFA1-5211063B69A7}"/>
                  </a:ext>
                </a:extLst>
              </p:cNvPr>
              <p:cNvSpPr/>
              <p:nvPr/>
            </p:nvSpPr>
            <p:spPr>
              <a:xfrm>
                <a:off x="1782699" y="7396632"/>
                <a:ext cx="1564673" cy="48795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TextBox 31">
              <a:extLst>
                <a:ext uri="{FF2B5EF4-FFF2-40B4-BE49-F238E27FC236}">
                  <a16:creationId xmlns:a16="http://schemas.microsoft.com/office/drawing/2014/main" id="{7248043C-7881-3EED-8C8F-F87D198661F6}"/>
                </a:ext>
              </a:extLst>
            </p:cNvPr>
            <p:cNvSpPr txBox="1"/>
            <p:nvPr/>
          </p:nvSpPr>
          <p:spPr>
            <a:xfrm>
              <a:off x="2262033" y="8511352"/>
              <a:ext cx="4153616" cy="769441"/>
            </a:xfrm>
            <a:prstGeom prst="rect">
              <a:avLst/>
            </a:prstGeom>
            <a:noFill/>
          </p:spPr>
          <p:txBody>
            <a:bodyPr wrap="square">
              <a:spAutoFit/>
            </a:bodyPr>
            <a:lstStyle/>
            <a:p>
              <a:pPr algn="just"/>
              <a:r>
                <a:rPr lang="en-GB" sz="1100" dirty="0">
                  <a:ea typeface="Source Sans Pro Black" charset="0"/>
                </a:rPr>
                <a:t>My immersion into the roiling waters of biotech innovation has been both challenging and thoroughly enjoyable. In the coming year, I will be even more equipped to help others chart a course for success.</a:t>
              </a:r>
            </a:p>
          </p:txBody>
        </p:sp>
      </p:grpSp>
      <p:grpSp>
        <p:nvGrpSpPr>
          <p:cNvPr id="5" name="Group 4">
            <a:extLst>
              <a:ext uri="{FF2B5EF4-FFF2-40B4-BE49-F238E27FC236}">
                <a16:creationId xmlns:a16="http://schemas.microsoft.com/office/drawing/2014/main" id="{7D0CF10A-1C89-72FE-1AAB-492A7A5955D3}"/>
              </a:ext>
            </a:extLst>
          </p:cNvPr>
          <p:cNvGrpSpPr/>
          <p:nvPr/>
        </p:nvGrpSpPr>
        <p:grpSpPr>
          <a:xfrm>
            <a:off x="616499" y="2789542"/>
            <a:ext cx="5799150" cy="1944216"/>
            <a:chOff x="616499" y="3633969"/>
            <a:chExt cx="5799150" cy="1944216"/>
          </a:xfrm>
        </p:grpSpPr>
        <p:grpSp>
          <p:nvGrpSpPr>
            <p:cNvPr id="18" name="Group 17">
              <a:extLst>
                <a:ext uri="{FF2B5EF4-FFF2-40B4-BE49-F238E27FC236}">
                  <a16:creationId xmlns:a16="http://schemas.microsoft.com/office/drawing/2014/main" id="{0D5B4812-6BDC-6745-724C-82301EB83A29}"/>
                </a:ext>
              </a:extLst>
            </p:cNvPr>
            <p:cNvGrpSpPr/>
            <p:nvPr/>
          </p:nvGrpSpPr>
          <p:grpSpPr>
            <a:xfrm>
              <a:off x="616499" y="3633969"/>
              <a:ext cx="2743573" cy="1944216"/>
              <a:chOff x="604881" y="7209559"/>
              <a:chExt cx="2743573" cy="1944216"/>
            </a:xfrm>
          </p:grpSpPr>
          <p:sp>
            <p:nvSpPr>
              <p:cNvPr id="21" name="Rectangle 20">
                <a:extLst>
                  <a:ext uri="{FF2B5EF4-FFF2-40B4-BE49-F238E27FC236}">
                    <a16:creationId xmlns:a16="http://schemas.microsoft.com/office/drawing/2014/main" id="{0152AED4-40A7-ED17-FB59-39341874E937}"/>
                  </a:ext>
                </a:extLst>
              </p:cNvPr>
              <p:cNvSpPr/>
              <p:nvPr/>
            </p:nvSpPr>
            <p:spPr>
              <a:xfrm>
                <a:off x="1562857" y="7209559"/>
                <a:ext cx="586884" cy="194421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
                <a:extLst>
                  <a:ext uri="{FF2B5EF4-FFF2-40B4-BE49-F238E27FC236}">
                    <a16:creationId xmlns:a16="http://schemas.microsoft.com/office/drawing/2014/main" id="{24993BFE-F45C-E326-2B34-93FB9E7B09B9}"/>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p:blipFill>
            <p:spPr bwMode="auto">
              <a:xfrm>
                <a:off x="604881" y="7490467"/>
                <a:ext cx="1382400" cy="13824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1">
                <a:extLst>
                  <a:ext uri="{FF2B5EF4-FFF2-40B4-BE49-F238E27FC236}">
                    <a16:creationId xmlns:a16="http://schemas.microsoft.com/office/drawing/2014/main" id="{DBB66567-3F8F-B5E1-98BB-A3B318C1B9E5}"/>
                  </a:ext>
                </a:extLst>
              </p:cNvPr>
              <p:cNvSpPr/>
              <p:nvPr/>
            </p:nvSpPr>
            <p:spPr>
              <a:xfrm>
                <a:off x="2221205" y="7395946"/>
                <a:ext cx="834546" cy="360355"/>
              </a:xfrm>
              <a:prstGeom prst="rect">
                <a:avLst/>
              </a:prstGeom>
            </p:spPr>
            <p:txBody>
              <a:bodyPr wrap="square" lIns="0" tIns="0" rIns="0" bIns="0">
                <a:spAutoFit/>
              </a:bodyPr>
              <a:lstStyle/>
              <a:p>
                <a:pPr>
                  <a:spcBef>
                    <a:spcPct val="0"/>
                  </a:spcBef>
                  <a:defRPr/>
                </a:pPr>
                <a:r>
                  <a:rPr lang="en-US" sz="1171" b="1" dirty="0" err="1">
                    <a:solidFill>
                      <a:srgbClr val="FD8969"/>
                    </a:solidFill>
                    <a:latin typeface="+mj-lt"/>
                  </a:rPr>
                  <a:t>Nazih</a:t>
                </a:r>
                <a:r>
                  <a:rPr lang="en-US" sz="1171" b="1" dirty="0">
                    <a:solidFill>
                      <a:srgbClr val="FD8969"/>
                    </a:solidFill>
                    <a:latin typeface="+mj-lt"/>
                  </a:rPr>
                  <a:t> </a:t>
                </a:r>
                <a:br>
                  <a:rPr lang="en-US" sz="1171" b="1" dirty="0">
                    <a:solidFill>
                      <a:srgbClr val="FD8969"/>
                    </a:solidFill>
                    <a:latin typeface="+mj-lt"/>
                  </a:rPr>
                </a:br>
                <a:r>
                  <a:rPr lang="en-US" sz="1171" b="1" dirty="0" err="1">
                    <a:solidFill>
                      <a:srgbClr val="FD8969"/>
                    </a:solidFill>
                    <a:latin typeface="+mj-lt"/>
                  </a:rPr>
                  <a:t>Toubal</a:t>
                </a:r>
                <a:endParaRPr lang="en-US" sz="1171" b="1" dirty="0">
                  <a:solidFill>
                    <a:srgbClr val="FD8969"/>
                  </a:solidFill>
                  <a:latin typeface="+mj-lt"/>
                </a:endParaRPr>
              </a:p>
            </p:txBody>
          </p:sp>
          <p:sp>
            <p:nvSpPr>
              <p:cNvPr id="29" name="TextBox 28">
                <a:extLst>
                  <a:ext uri="{FF2B5EF4-FFF2-40B4-BE49-F238E27FC236}">
                    <a16:creationId xmlns:a16="http://schemas.microsoft.com/office/drawing/2014/main" id="{9499BB1F-2781-AA9C-5FCB-4EB89B557EDB}"/>
                  </a:ext>
                </a:extLst>
              </p:cNvPr>
              <p:cNvSpPr txBox="1"/>
              <p:nvPr/>
            </p:nvSpPr>
            <p:spPr>
              <a:xfrm>
                <a:off x="2135653" y="7864874"/>
                <a:ext cx="1136589" cy="307777"/>
              </a:xfrm>
              <a:prstGeom prst="rect">
                <a:avLst/>
              </a:prstGeom>
              <a:noFill/>
            </p:spPr>
            <p:txBody>
              <a:bodyPr wrap="square">
                <a:spAutoFit/>
              </a:bodyPr>
              <a:lstStyle/>
              <a:p>
                <a:r>
                  <a:rPr lang="en-US" sz="1400" b="1">
                    <a:latin typeface="+mj-lt"/>
                    <a:cs typeface="Avenir Book"/>
                  </a:rPr>
                  <a:t>Analyst</a:t>
                </a:r>
                <a:endParaRPr lang="en-GB" sz="1400"/>
              </a:p>
            </p:txBody>
          </p:sp>
          <p:sp>
            <p:nvSpPr>
              <p:cNvPr id="33" name="Rectangle 32">
                <a:extLst>
                  <a:ext uri="{FF2B5EF4-FFF2-40B4-BE49-F238E27FC236}">
                    <a16:creationId xmlns:a16="http://schemas.microsoft.com/office/drawing/2014/main" id="{CA203BD6-0F0B-7507-B835-33DA994BF6F5}"/>
                  </a:ext>
                </a:extLst>
              </p:cNvPr>
              <p:cNvSpPr/>
              <p:nvPr/>
            </p:nvSpPr>
            <p:spPr>
              <a:xfrm>
                <a:off x="1783781" y="7332147"/>
                <a:ext cx="1564673" cy="48795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Box 36">
              <a:extLst>
                <a:ext uri="{FF2B5EF4-FFF2-40B4-BE49-F238E27FC236}">
                  <a16:creationId xmlns:a16="http://schemas.microsoft.com/office/drawing/2014/main" id="{1B8B8725-C8C2-AD70-7697-B9B37CA05CA2}"/>
                </a:ext>
              </a:extLst>
            </p:cNvPr>
            <p:cNvSpPr txBox="1"/>
            <p:nvPr/>
          </p:nvSpPr>
          <p:spPr>
            <a:xfrm>
              <a:off x="2262033" y="4567114"/>
              <a:ext cx="4153616" cy="769441"/>
            </a:xfrm>
            <a:prstGeom prst="rect">
              <a:avLst/>
            </a:prstGeom>
            <a:noFill/>
          </p:spPr>
          <p:txBody>
            <a:bodyPr wrap="square">
              <a:spAutoFit/>
            </a:bodyPr>
            <a:lstStyle>
              <a:defPPr>
                <a:defRPr lang="es-ES"/>
              </a:defPPr>
              <a:lvl1pPr algn="just">
                <a:defRPr sz="1100">
                  <a:ea typeface="Source Sans Pro Black" charset="0"/>
                </a:defRPr>
              </a:lvl1pPr>
            </a:lstStyle>
            <a:p>
              <a:r>
                <a:rPr lang="en-GB" dirty="0"/>
                <a:t>It has been an absolute </a:t>
              </a:r>
              <a:r>
                <a:rPr lang="en-GB" dirty="0" err="1"/>
                <a:t>honor</a:t>
              </a:r>
              <a:r>
                <a:rPr lang="en-GB" dirty="0"/>
                <a:t> to work with the team last year, looking forward to the next!</a:t>
              </a:r>
            </a:p>
            <a:p>
              <a:r>
                <a:rPr lang="en-GB" dirty="0"/>
                <a:t>"Last year was about reaching goals, this year is about going beyond them" </a:t>
              </a:r>
            </a:p>
          </p:txBody>
        </p:sp>
      </p:grpSp>
    </p:spTree>
    <p:extLst>
      <p:ext uri="{BB962C8B-B14F-4D97-AF65-F5344CB8AC3E}">
        <p14:creationId xmlns:p14="http://schemas.microsoft.com/office/powerpoint/2010/main" val="415243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A56AF99-11D7-416D-8BF0-6D034F2BA923}"/>
              </a:ext>
            </a:extLst>
          </p:cNvPr>
          <p:cNvSpPr txBox="1"/>
          <p:nvPr/>
        </p:nvSpPr>
        <p:spPr>
          <a:xfrm>
            <a:off x="313232" y="2032953"/>
            <a:ext cx="2916000" cy="7478970"/>
          </a:xfrm>
          <a:prstGeom prst="rect">
            <a:avLst/>
          </a:prstGeom>
          <a:noFill/>
        </p:spPr>
        <p:txBody>
          <a:bodyPr wrap="square">
            <a:spAutoFit/>
          </a:bodyPr>
          <a:lstStyle/>
          <a:p>
            <a:pPr algn="just"/>
            <a:r>
              <a:rPr lang="en-GB" sz="1200" b="1" dirty="0"/>
              <a:t>ESG Impact monitoring</a:t>
            </a:r>
          </a:p>
          <a:p>
            <a:pPr algn="just"/>
            <a:endParaRPr lang="en-GB" sz="1200" dirty="0"/>
          </a:p>
          <a:p>
            <a:pPr algn="just"/>
            <a:r>
              <a:rPr lang="en-GB" sz="1200" dirty="0"/>
              <a:t>At Inveniam we do not only focus on identifying the operations which have an environmental and social impact but we also support our clients on these impact quantification.</a:t>
            </a:r>
          </a:p>
          <a:p>
            <a:pPr algn="just"/>
            <a:endParaRPr lang="en-GB" sz="1200" dirty="0"/>
          </a:p>
          <a:p>
            <a:pPr algn="just"/>
            <a:r>
              <a:rPr lang="en-GB" sz="1200" dirty="0"/>
              <a:t>Investing in a sustainable manner also means investing on the future. The companies who look to solve the biggest challenges in the world can be better positioned. We advise companies with the aim to generate a measurable environmental and social impact at the same time it allows them to grow and generate financial profit.</a:t>
            </a:r>
          </a:p>
          <a:p>
            <a:pPr algn="just"/>
            <a:endParaRPr lang="en-GB" sz="1200" dirty="0"/>
          </a:p>
          <a:p>
            <a:pPr algn="just"/>
            <a:r>
              <a:rPr lang="en-GB" sz="1200" dirty="0"/>
              <a:t>The sustainable assets under management represents already a quarter of the world’s total assets, representing 35 billion dollars in 2020 (Credit Suisse). In addition, according to the research “ESG factors impacting on the cost-effectiveness-risk relation” carried out by the Spanish Financial Analyst Institute, concludes that “the consideration of sustainability aspects improves the portfolios cost-effectiveness-risk ratio”.</a:t>
            </a:r>
          </a:p>
          <a:p>
            <a:pPr algn="just"/>
            <a:endParaRPr lang="en-GB" sz="1200" dirty="0"/>
          </a:p>
          <a:p>
            <a:pPr algn="just"/>
            <a:r>
              <a:rPr lang="en-GB" sz="1200" dirty="0"/>
              <a:t>Our target is to monitor sustainable projects and their social and environmental positive impacts. Hence, contributing to the UN’s Sustainable Development Goals</a:t>
            </a:r>
          </a:p>
        </p:txBody>
      </p:sp>
      <p:grpSp>
        <p:nvGrpSpPr>
          <p:cNvPr id="16" name="Group 15">
            <a:extLst>
              <a:ext uri="{FF2B5EF4-FFF2-40B4-BE49-F238E27FC236}">
                <a16:creationId xmlns:a16="http://schemas.microsoft.com/office/drawing/2014/main" id="{16A51881-35A3-78AC-5F10-01C21EF0AB60}"/>
              </a:ext>
            </a:extLst>
          </p:cNvPr>
          <p:cNvGrpSpPr/>
          <p:nvPr/>
        </p:nvGrpSpPr>
        <p:grpSpPr>
          <a:xfrm>
            <a:off x="989122" y="612306"/>
            <a:ext cx="4879756" cy="1311128"/>
            <a:chOff x="890634" y="964661"/>
            <a:chExt cx="4879756" cy="1311128"/>
          </a:xfrm>
        </p:grpSpPr>
        <p:sp>
          <p:nvSpPr>
            <p:cNvPr id="33" name="TextBox 32">
              <a:extLst>
                <a:ext uri="{FF2B5EF4-FFF2-40B4-BE49-F238E27FC236}">
                  <a16:creationId xmlns:a16="http://schemas.microsoft.com/office/drawing/2014/main" id="{2C29BEB9-3EF5-453F-B40E-1421CC362750}"/>
                </a:ext>
              </a:extLst>
            </p:cNvPr>
            <p:cNvSpPr txBox="1"/>
            <p:nvPr/>
          </p:nvSpPr>
          <p:spPr>
            <a:xfrm>
              <a:off x="890634" y="964661"/>
              <a:ext cx="3723774" cy="1311128"/>
            </a:xfrm>
            <a:prstGeom prst="rect">
              <a:avLst/>
            </a:prstGeom>
            <a:noFill/>
          </p:spPr>
          <p:txBody>
            <a:bodyPr wrap="square">
              <a:spAutoFit/>
            </a:bodyPr>
            <a:lstStyle/>
            <a:p>
              <a:pPr defTabSz="385752">
                <a:lnSpc>
                  <a:spcPct val="90000"/>
                </a:lnSpc>
                <a:spcBef>
                  <a:spcPct val="0"/>
                </a:spcBef>
              </a:pPr>
              <a:r>
                <a:rPr lang="es-MX" sz="8800" dirty="0">
                  <a:solidFill>
                    <a:schemeClr val="accent4"/>
                  </a:solidFill>
                  <a:latin typeface="+mj-lt"/>
                  <a:ea typeface="+mj-ea"/>
                  <a:cs typeface="+mj-cs"/>
                </a:rPr>
                <a:t>06</a:t>
              </a:r>
            </a:p>
          </p:txBody>
        </p:sp>
        <p:sp>
          <p:nvSpPr>
            <p:cNvPr id="34" name="Title 6">
              <a:extLst>
                <a:ext uri="{FF2B5EF4-FFF2-40B4-BE49-F238E27FC236}">
                  <a16:creationId xmlns:a16="http://schemas.microsoft.com/office/drawing/2014/main" id="{9B6208B4-0244-4F05-A5E5-BCF03311D99A}"/>
                </a:ext>
              </a:extLst>
            </p:cNvPr>
            <p:cNvSpPr txBox="1">
              <a:spLocks/>
            </p:cNvSpPr>
            <p:nvPr/>
          </p:nvSpPr>
          <p:spPr>
            <a:xfrm>
              <a:off x="2493898" y="1074180"/>
              <a:ext cx="3276492" cy="918063"/>
            </a:xfrm>
            <a:prstGeom prst="rect">
              <a:avLst/>
            </a:prstGeom>
          </p:spPr>
          <p:txBody>
            <a:bodyPr/>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3200" b="1" dirty="0"/>
                <a:t>Challenges for the year 2023</a:t>
              </a:r>
            </a:p>
          </p:txBody>
        </p:sp>
      </p:grpSp>
      <p:sp>
        <p:nvSpPr>
          <p:cNvPr id="5" name="TextBox 4">
            <a:extLst>
              <a:ext uri="{FF2B5EF4-FFF2-40B4-BE49-F238E27FC236}">
                <a16:creationId xmlns:a16="http://schemas.microsoft.com/office/drawing/2014/main" id="{EBE19D20-F10B-1D30-61CF-01EAAF08F1B7}"/>
              </a:ext>
            </a:extLst>
          </p:cNvPr>
          <p:cNvSpPr txBox="1"/>
          <p:nvPr/>
        </p:nvSpPr>
        <p:spPr>
          <a:xfrm>
            <a:off x="3617667" y="2032953"/>
            <a:ext cx="2916000" cy="7109639"/>
          </a:xfrm>
          <a:prstGeom prst="rect">
            <a:avLst/>
          </a:prstGeom>
          <a:noFill/>
        </p:spPr>
        <p:txBody>
          <a:bodyPr wrap="square">
            <a:spAutoFit/>
          </a:bodyPr>
          <a:lstStyle/>
          <a:p>
            <a:pPr algn="just"/>
            <a:r>
              <a:rPr lang="en-GB" sz="1200" dirty="0"/>
              <a:t>at the same time they generate interesting returns to the investors.</a:t>
            </a:r>
          </a:p>
          <a:p>
            <a:pPr algn="just"/>
            <a:endParaRPr lang="en-GB" sz="1200" dirty="0"/>
          </a:p>
          <a:p>
            <a:pPr algn="just"/>
            <a:r>
              <a:rPr lang="en-GB" sz="1200" dirty="0"/>
              <a:t>Finally, our challenge for 2023 will be to create a positive impact infrastructure’s monitoring system that allows the measurement and real-time monitoring of:</a:t>
            </a:r>
          </a:p>
          <a:p>
            <a:pPr algn="just"/>
            <a:endParaRPr lang="en-GB" sz="1200" dirty="0"/>
          </a:p>
          <a:p>
            <a:pPr marL="95250" indent="-95250" algn="just">
              <a:buFont typeface="Arial" panose="020B0604020202020204" pitchFamily="34" charset="0"/>
              <a:buChar char="•"/>
            </a:pPr>
            <a:r>
              <a:rPr lang="en-GB" sz="1200" dirty="0"/>
              <a:t>Tons of GHG emission avoided (CO2, </a:t>
            </a:r>
            <a:r>
              <a:rPr lang="en-GB" sz="1200" dirty="0" err="1"/>
              <a:t>SOx</a:t>
            </a:r>
            <a:r>
              <a:rPr lang="en-GB" sz="1200" dirty="0"/>
              <a:t>, NOx and PM10)</a:t>
            </a:r>
          </a:p>
          <a:p>
            <a:pPr marL="95250" indent="-95250" algn="just">
              <a:buFont typeface="Arial" panose="020B0604020202020204" pitchFamily="34" charset="0"/>
              <a:buChar char="•"/>
            </a:pPr>
            <a:endParaRPr lang="en-GB" sz="1200" dirty="0"/>
          </a:p>
          <a:p>
            <a:pPr marL="95250" indent="-95250" algn="just">
              <a:buFont typeface="Arial" panose="020B0604020202020204" pitchFamily="34" charset="0"/>
              <a:buChar char="•"/>
            </a:pPr>
            <a:r>
              <a:rPr lang="en-GB" sz="1200" dirty="0"/>
              <a:t>Cost saving on health services thanks to the reduction of GHG emissions which have a negative impact on human health such as the development of cardiovascular, cardiorespiratory, or skin cancer diseases among others.</a:t>
            </a:r>
          </a:p>
          <a:p>
            <a:pPr marL="95250" indent="-95250" algn="just">
              <a:buFont typeface="Arial" panose="020B0604020202020204" pitchFamily="34" charset="0"/>
              <a:buChar char="•"/>
            </a:pPr>
            <a:endParaRPr lang="en-GB" sz="1200" dirty="0"/>
          </a:p>
          <a:p>
            <a:pPr marL="95250" indent="-95250" algn="just">
              <a:buFont typeface="Arial" panose="020B0604020202020204" pitchFamily="34" charset="0"/>
              <a:buChar char="•"/>
            </a:pPr>
            <a:r>
              <a:rPr lang="en-GB" sz="1200" dirty="0"/>
              <a:t>Cost savings over the fight against climate change</a:t>
            </a:r>
          </a:p>
          <a:p>
            <a:pPr marL="95250" indent="-95250" algn="just">
              <a:buFont typeface="Arial" panose="020B0604020202020204" pitchFamily="34" charset="0"/>
              <a:buChar char="•"/>
            </a:pPr>
            <a:endParaRPr lang="en-GB" sz="1200" dirty="0"/>
          </a:p>
          <a:p>
            <a:pPr marL="95250" indent="-95250" algn="just">
              <a:buFont typeface="Arial" panose="020B0604020202020204" pitchFamily="34" charset="0"/>
              <a:buChar char="•"/>
            </a:pPr>
            <a:r>
              <a:rPr lang="en-GB" sz="1200" dirty="0"/>
              <a:t>Cost savings due to fossil resources non-dependency</a:t>
            </a:r>
          </a:p>
          <a:p>
            <a:pPr marL="95250" indent="-95250" algn="just">
              <a:buFont typeface="Arial" panose="020B0604020202020204" pitchFamily="34" charset="0"/>
              <a:buChar char="•"/>
            </a:pPr>
            <a:endParaRPr lang="en-GB" sz="1200" dirty="0"/>
          </a:p>
          <a:p>
            <a:pPr marL="95250" indent="-95250" algn="just">
              <a:buFont typeface="Arial" panose="020B0604020202020204" pitchFamily="34" charset="0"/>
              <a:buChar char="•"/>
            </a:pPr>
            <a:r>
              <a:rPr lang="en-GB" sz="1200" dirty="0"/>
              <a:t>Employment generation</a:t>
            </a:r>
          </a:p>
          <a:p>
            <a:pPr marL="95250" indent="-95250" algn="just">
              <a:buFont typeface="Arial" panose="020B0604020202020204" pitchFamily="34" charset="0"/>
              <a:buChar char="•"/>
            </a:pPr>
            <a:endParaRPr lang="en-GB" sz="1200" dirty="0"/>
          </a:p>
          <a:p>
            <a:pPr marL="95250" indent="-95250" algn="just">
              <a:buFont typeface="Arial" panose="020B0604020202020204" pitchFamily="34" charset="0"/>
              <a:buChar char="•"/>
            </a:pPr>
            <a:r>
              <a:rPr lang="en-GB" sz="1200" dirty="0"/>
              <a:t>Among other positives impact in multiples field</a:t>
            </a:r>
          </a:p>
          <a:p>
            <a:pPr algn="just"/>
            <a:endParaRPr lang="en-GB" sz="1200" dirty="0"/>
          </a:p>
          <a:p>
            <a:pPr algn="just"/>
            <a:r>
              <a:rPr lang="en-GB" sz="1200" dirty="0"/>
              <a:t>With this system we hope to promote the public awareness about the environmental and social advantages of implementing positive impact projects.</a:t>
            </a:r>
          </a:p>
        </p:txBody>
      </p:sp>
    </p:spTree>
    <p:extLst>
      <p:ext uri="{BB962C8B-B14F-4D97-AF65-F5344CB8AC3E}">
        <p14:creationId xmlns:p14="http://schemas.microsoft.com/office/powerpoint/2010/main" val="251262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a:extLst>
              <a:ext uri="{FF2B5EF4-FFF2-40B4-BE49-F238E27FC236}">
                <a16:creationId xmlns:a16="http://schemas.microsoft.com/office/drawing/2014/main" id="{D55C6B70-FB72-426D-B4B9-304CFAB72777}"/>
              </a:ext>
            </a:extLst>
          </p:cNvPr>
          <p:cNvSpPr txBox="1"/>
          <p:nvPr/>
        </p:nvSpPr>
        <p:spPr>
          <a:xfrm>
            <a:off x="469900" y="9139749"/>
            <a:ext cx="5925167" cy="369332"/>
          </a:xfrm>
          <a:prstGeom prst="rect">
            <a:avLst/>
          </a:prstGeom>
          <a:noFill/>
        </p:spPr>
        <p:txBody>
          <a:bodyPr wrap="square" rtlCol="0">
            <a:spAutoFit/>
          </a:bodyPr>
          <a:lstStyle/>
          <a:p>
            <a:pPr algn="ctr"/>
            <a:r>
              <a:rPr lang="es-ES">
                <a:solidFill>
                  <a:schemeClr val="bg1"/>
                </a:solidFill>
              </a:rPr>
              <a:t>www.Inveniam-group.com</a:t>
            </a:r>
          </a:p>
        </p:txBody>
      </p:sp>
      <p:sp>
        <p:nvSpPr>
          <p:cNvPr id="17" name="TextBox 16">
            <a:extLst>
              <a:ext uri="{FF2B5EF4-FFF2-40B4-BE49-F238E27FC236}">
                <a16:creationId xmlns:a16="http://schemas.microsoft.com/office/drawing/2014/main" id="{6A56AF99-11D7-416D-8BF0-6D034F2BA923}"/>
              </a:ext>
            </a:extLst>
          </p:cNvPr>
          <p:cNvSpPr txBox="1"/>
          <p:nvPr/>
        </p:nvSpPr>
        <p:spPr>
          <a:xfrm>
            <a:off x="469901" y="3273933"/>
            <a:ext cx="3351812" cy="4832092"/>
          </a:xfrm>
          <a:prstGeom prst="rect">
            <a:avLst/>
          </a:prstGeom>
          <a:noFill/>
        </p:spPr>
        <p:txBody>
          <a:bodyPr wrap="square">
            <a:spAutoFit/>
          </a:bodyPr>
          <a:lstStyle/>
          <a:p>
            <a:pPr algn="just"/>
            <a:r>
              <a:rPr lang="en-US" sz="1400" dirty="0"/>
              <a:t>2022 was a year where we achieved important milestones, we kept growing together as a company and we pushed our limits to overcome big challenges. </a:t>
            </a:r>
            <a:br>
              <a:rPr lang="en-US" sz="1400" dirty="0"/>
            </a:br>
            <a:endParaRPr lang="en-US" sz="1400" dirty="0"/>
          </a:p>
          <a:p>
            <a:pPr algn="just"/>
            <a:r>
              <a:rPr lang="en-GB" sz="1400" dirty="0"/>
              <a:t>These achievements are only possible with the fantastic collaborations that we are part of, and we would like to thank you for your support to Inveniam Group and for helping us to grow this year. </a:t>
            </a:r>
          </a:p>
          <a:p>
            <a:pPr algn="just"/>
            <a:endParaRPr lang="en-GB" sz="1400" dirty="0"/>
          </a:p>
          <a:p>
            <a:pPr algn="just"/>
            <a:r>
              <a:rPr lang="en-GB" sz="1400" dirty="0"/>
              <a:t>2023 promises more challenges and more opportunities and we look forward to working with you to continue to foster collaborative partnerships and to bring breakthrough technologies to the market for a more sustainable, healthier world.</a:t>
            </a:r>
            <a:endParaRPr lang="en-US" sz="1400" dirty="0"/>
          </a:p>
        </p:txBody>
      </p:sp>
      <p:grpSp>
        <p:nvGrpSpPr>
          <p:cNvPr id="16" name="Group 15">
            <a:extLst>
              <a:ext uri="{FF2B5EF4-FFF2-40B4-BE49-F238E27FC236}">
                <a16:creationId xmlns:a16="http://schemas.microsoft.com/office/drawing/2014/main" id="{16A51881-35A3-78AC-5F10-01C21EF0AB60}"/>
              </a:ext>
            </a:extLst>
          </p:cNvPr>
          <p:cNvGrpSpPr/>
          <p:nvPr/>
        </p:nvGrpSpPr>
        <p:grpSpPr>
          <a:xfrm>
            <a:off x="989122" y="396919"/>
            <a:ext cx="4879756" cy="1374054"/>
            <a:chOff x="890634" y="935546"/>
            <a:chExt cx="4879756" cy="1374054"/>
          </a:xfrm>
        </p:grpSpPr>
        <p:sp>
          <p:nvSpPr>
            <p:cNvPr id="33" name="TextBox 32">
              <a:extLst>
                <a:ext uri="{FF2B5EF4-FFF2-40B4-BE49-F238E27FC236}">
                  <a16:creationId xmlns:a16="http://schemas.microsoft.com/office/drawing/2014/main" id="{2C29BEB9-3EF5-453F-B40E-1421CC362750}"/>
                </a:ext>
              </a:extLst>
            </p:cNvPr>
            <p:cNvSpPr txBox="1"/>
            <p:nvPr/>
          </p:nvSpPr>
          <p:spPr>
            <a:xfrm>
              <a:off x="890634" y="964661"/>
              <a:ext cx="3723774" cy="1311128"/>
            </a:xfrm>
            <a:prstGeom prst="rect">
              <a:avLst/>
            </a:prstGeom>
            <a:noFill/>
          </p:spPr>
          <p:txBody>
            <a:bodyPr wrap="square">
              <a:spAutoFit/>
            </a:bodyPr>
            <a:lstStyle/>
            <a:p>
              <a:pPr defTabSz="385752">
                <a:lnSpc>
                  <a:spcPct val="90000"/>
                </a:lnSpc>
                <a:spcBef>
                  <a:spcPct val="0"/>
                </a:spcBef>
              </a:pPr>
              <a:r>
                <a:rPr lang="es-MX" sz="8800" dirty="0">
                  <a:solidFill>
                    <a:schemeClr val="accent4"/>
                  </a:solidFill>
                  <a:latin typeface="+mj-lt"/>
                  <a:ea typeface="+mj-ea"/>
                  <a:cs typeface="+mj-cs"/>
                </a:rPr>
                <a:t>06</a:t>
              </a:r>
            </a:p>
          </p:txBody>
        </p:sp>
        <p:sp>
          <p:nvSpPr>
            <p:cNvPr id="34" name="Title 6">
              <a:extLst>
                <a:ext uri="{FF2B5EF4-FFF2-40B4-BE49-F238E27FC236}">
                  <a16:creationId xmlns:a16="http://schemas.microsoft.com/office/drawing/2014/main" id="{9B6208B4-0244-4F05-A5E5-BCF03311D99A}"/>
                </a:ext>
              </a:extLst>
            </p:cNvPr>
            <p:cNvSpPr txBox="1">
              <a:spLocks/>
            </p:cNvSpPr>
            <p:nvPr/>
          </p:nvSpPr>
          <p:spPr>
            <a:xfrm>
              <a:off x="2493898" y="935546"/>
              <a:ext cx="3276492" cy="1374054"/>
            </a:xfrm>
            <a:prstGeom prst="rect">
              <a:avLst/>
            </a:prstGeom>
          </p:spPr>
          <p:txBody>
            <a:bodyPr/>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3200" b="1" dirty="0"/>
                <a:t>Last thoughts of 2022 and hopes for 2023</a:t>
              </a:r>
            </a:p>
          </p:txBody>
        </p:sp>
      </p:grpSp>
      <p:pic>
        <p:nvPicPr>
          <p:cNvPr id="15" name="Picture Placeholder 14" descr="A picture containing mountain, sky, outdoor, nature&#10;&#10;Description automatically generated">
            <a:extLst>
              <a:ext uri="{FF2B5EF4-FFF2-40B4-BE49-F238E27FC236}">
                <a16:creationId xmlns:a16="http://schemas.microsoft.com/office/drawing/2014/main" id="{EF5EC078-5C70-499B-7019-BF0A889E1309}"/>
              </a:ext>
            </a:extLst>
          </p:cNvPr>
          <p:cNvPicPr>
            <a:picLocks noGrp="1" noChangeAspect="1"/>
          </p:cNvPicPr>
          <p:nvPr>
            <p:ph type="pic" sz="quarter" idx="22"/>
          </p:nvPr>
        </p:nvPicPr>
        <p:blipFill>
          <a:blip r:embed="rId2"/>
          <a:srcRect l="3760" r="3760"/>
          <a:stretch>
            <a:fillRect/>
          </a:stretch>
        </p:blipFill>
        <p:spPr>
          <a:xfrm>
            <a:off x="4132144" y="2972111"/>
            <a:ext cx="3351812" cy="5435736"/>
          </a:xfrm>
        </p:spPr>
      </p:pic>
    </p:spTree>
    <p:extLst>
      <p:ext uri="{BB962C8B-B14F-4D97-AF65-F5344CB8AC3E}">
        <p14:creationId xmlns:p14="http://schemas.microsoft.com/office/powerpoint/2010/main" val="2693295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8A9D7AB7-4E18-4D12-9F28-7DDD01AA31F6}"/>
              </a:ext>
            </a:extLst>
          </p:cNvPr>
          <p:cNvPicPr>
            <a:picLocks noChangeAspect="1"/>
          </p:cNvPicPr>
          <p:nvPr/>
        </p:nvPicPr>
        <p:blipFill>
          <a:blip r:embed="rId2"/>
          <a:srcRect t="1852" b="1852"/>
          <a:stretch/>
        </p:blipFill>
        <p:spPr>
          <a:xfrm>
            <a:off x="20" y="0"/>
            <a:ext cx="6857980" cy="9905990"/>
          </a:xfrm>
          <a:prstGeom prst="rect">
            <a:avLst/>
          </a:prstGeom>
          <a:noFill/>
        </p:spPr>
      </p:pic>
      <p:pic>
        <p:nvPicPr>
          <p:cNvPr id="5" name="Graphic 4">
            <a:extLst>
              <a:ext uri="{FF2B5EF4-FFF2-40B4-BE49-F238E27FC236}">
                <a16:creationId xmlns:a16="http://schemas.microsoft.com/office/drawing/2014/main" id="{D854E176-6C35-415D-B128-DAF911DF7F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8280" y="489634"/>
            <a:ext cx="4004124" cy="587271"/>
          </a:xfrm>
          <a:prstGeom prst="rect">
            <a:avLst/>
          </a:prstGeom>
        </p:spPr>
      </p:pic>
      <p:sp>
        <p:nvSpPr>
          <p:cNvPr id="6" name="TextBox 5">
            <a:extLst>
              <a:ext uri="{FF2B5EF4-FFF2-40B4-BE49-F238E27FC236}">
                <a16:creationId xmlns:a16="http://schemas.microsoft.com/office/drawing/2014/main" id="{82DD9253-4AA4-4927-BABF-E78BD3718118}"/>
              </a:ext>
            </a:extLst>
          </p:cNvPr>
          <p:cNvSpPr txBox="1"/>
          <p:nvPr/>
        </p:nvSpPr>
        <p:spPr>
          <a:xfrm>
            <a:off x="1128940" y="1247387"/>
            <a:ext cx="4802804" cy="646331"/>
          </a:xfrm>
          <a:prstGeom prst="rect">
            <a:avLst/>
          </a:prstGeom>
          <a:noFill/>
        </p:spPr>
        <p:txBody>
          <a:bodyPr wrap="square">
            <a:spAutoFit/>
          </a:bodyPr>
          <a:lstStyle/>
          <a:p>
            <a:pPr algn="ctr"/>
            <a:r>
              <a:rPr lang="en-US" sz="1800" b="1" spc="400">
                <a:solidFill>
                  <a:schemeClr val="bg1"/>
                </a:solidFill>
                <a:latin typeface="+mj-lt"/>
              </a:rPr>
              <a:t>CREATING NEW </a:t>
            </a:r>
            <a:r>
              <a:rPr lang="en-US" sz="1800" b="1" spc="400">
                <a:latin typeface="+mj-lt"/>
              </a:rPr>
              <a:t>PATHWAYS </a:t>
            </a:r>
            <a:r>
              <a:rPr lang="en-US" sz="1800" b="1" spc="400">
                <a:solidFill>
                  <a:schemeClr val="bg1"/>
                </a:solidFill>
                <a:latin typeface="+mj-lt"/>
              </a:rPr>
              <a:t>FOR YOUR JOURNEY </a:t>
            </a:r>
          </a:p>
        </p:txBody>
      </p:sp>
    </p:spTree>
    <p:extLst>
      <p:ext uri="{BB962C8B-B14F-4D97-AF65-F5344CB8AC3E}">
        <p14:creationId xmlns:p14="http://schemas.microsoft.com/office/powerpoint/2010/main" val="3146797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9BD0A19-BAA1-4AF9-B1C1-85DD95E5021D}"/>
              </a:ext>
            </a:extLst>
          </p:cNvPr>
          <p:cNvPicPr>
            <a:picLocks noGrp="1" noChangeAspect="1"/>
          </p:cNvPicPr>
          <p:nvPr>
            <p:ph type="pic" sz="quarter" idx="13"/>
          </p:nvPr>
        </p:nvPicPr>
        <p:blipFill>
          <a:blip r:embed="rId2"/>
          <a:srcRect l="24617" r="24617"/>
          <a:stretch/>
        </p:blipFill>
        <p:spPr>
          <a:xfrm>
            <a:off x="1384295" y="1155031"/>
            <a:ext cx="4161600" cy="4160000"/>
          </a:xfrm>
        </p:spPr>
      </p:pic>
      <p:sp>
        <p:nvSpPr>
          <p:cNvPr id="6" name="Title 6">
            <a:extLst>
              <a:ext uri="{FF2B5EF4-FFF2-40B4-BE49-F238E27FC236}">
                <a16:creationId xmlns:a16="http://schemas.microsoft.com/office/drawing/2014/main" id="{CCADF838-0A14-4BAB-B668-850BA5D5F59A}"/>
              </a:ext>
            </a:extLst>
          </p:cNvPr>
          <p:cNvSpPr txBox="1">
            <a:spLocks/>
          </p:cNvSpPr>
          <p:nvPr/>
        </p:nvSpPr>
        <p:spPr>
          <a:xfrm>
            <a:off x="339140" y="430854"/>
            <a:ext cx="6145881" cy="724177"/>
          </a:xfrm>
          <a:prstGeom prst="rect">
            <a:avLst/>
          </a:prstGeom>
        </p:spPr>
        <p:txBody>
          <a:bodyPr/>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pPr algn="ctr"/>
            <a:r>
              <a:rPr lang="es-MX" sz="4400" b="1">
                <a:solidFill>
                  <a:schemeClr val="accent4"/>
                </a:solidFill>
              </a:rPr>
              <a:t>Content</a:t>
            </a:r>
            <a:endParaRPr lang="en-GB" sz="4400" b="1">
              <a:solidFill>
                <a:schemeClr val="accent4"/>
              </a:solidFill>
            </a:endParaRPr>
          </a:p>
        </p:txBody>
      </p:sp>
      <p:sp>
        <p:nvSpPr>
          <p:cNvPr id="5" name="TextBox 4">
            <a:extLst>
              <a:ext uri="{FF2B5EF4-FFF2-40B4-BE49-F238E27FC236}">
                <a16:creationId xmlns:a16="http://schemas.microsoft.com/office/drawing/2014/main" id="{445E0085-0B26-4FCB-8C3D-F33F749EE192}"/>
              </a:ext>
            </a:extLst>
          </p:cNvPr>
          <p:cNvSpPr txBox="1"/>
          <p:nvPr/>
        </p:nvSpPr>
        <p:spPr>
          <a:xfrm>
            <a:off x="1519210" y="6039208"/>
            <a:ext cx="3891769" cy="2308324"/>
          </a:xfrm>
          <a:prstGeom prst="rect">
            <a:avLst/>
          </a:prstGeom>
          <a:noFill/>
        </p:spPr>
        <p:txBody>
          <a:bodyPr wrap="square">
            <a:spAutoFit/>
          </a:bodyPr>
          <a:lstStyle/>
          <a:p>
            <a:pPr marL="457200" indent="-457200" rtl="0" fontAlgn="base">
              <a:spcBef>
                <a:spcPts val="0"/>
              </a:spcBef>
              <a:spcAft>
                <a:spcPts val="0"/>
              </a:spcAft>
              <a:buClr>
                <a:schemeClr val="accent4"/>
              </a:buClr>
              <a:buFont typeface="+mj-lt"/>
              <a:buAutoNum type="arabicPeriod"/>
            </a:pPr>
            <a:r>
              <a:rPr lang="en-GB" i="0" u="none" strike="noStrike" dirty="0">
                <a:solidFill>
                  <a:srgbClr val="000000"/>
                </a:solidFill>
                <a:effectLst/>
              </a:rPr>
              <a:t>Letter from the partners </a:t>
            </a:r>
          </a:p>
          <a:p>
            <a:pPr marL="457200" indent="-457200" rtl="0" fontAlgn="base">
              <a:spcBef>
                <a:spcPts val="0"/>
              </a:spcBef>
              <a:spcAft>
                <a:spcPts val="0"/>
              </a:spcAft>
              <a:buClr>
                <a:schemeClr val="accent4"/>
              </a:buClr>
              <a:buFont typeface="+mj-lt"/>
              <a:buAutoNum type="arabicPeriod"/>
            </a:pPr>
            <a:r>
              <a:rPr lang="en-GB" i="0" u="none" strike="noStrike" dirty="0">
                <a:solidFill>
                  <a:srgbClr val="000000"/>
                </a:solidFill>
                <a:effectLst/>
              </a:rPr>
              <a:t>Projects we had the pleasure to work with </a:t>
            </a:r>
          </a:p>
          <a:p>
            <a:pPr marL="457200" indent="-457200" rtl="0" fontAlgn="base">
              <a:spcBef>
                <a:spcPts val="0"/>
              </a:spcBef>
              <a:spcAft>
                <a:spcPts val="0"/>
              </a:spcAft>
              <a:buClr>
                <a:schemeClr val="accent4"/>
              </a:buClr>
              <a:buFont typeface="+mj-lt"/>
              <a:buAutoNum type="arabicPeriod"/>
            </a:pPr>
            <a:r>
              <a:rPr lang="en-GB" i="0" u="none" strike="noStrike" dirty="0">
                <a:solidFill>
                  <a:srgbClr val="000000"/>
                </a:solidFill>
                <a:effectLst/>
              </a:rPr>
              <a:t>Success cases</a:t>
            </a:r>
          </a:p>
          <a:p>
            <a:pPr marL="457200" indent="-457200" rtl="0" fontAlgn="base">
              <a:spcBef>
                <a:spcPts val="0"/>
              </a:spcBef>
              <a:spcAft>
                <a:spcPts val="0"/>
              </a:spcAft>
              <a:buClr>
                <a:schemeClr val="accent4"/>
              </a:buClr>
              <a:buFont typeface="+mj-lt"/>
              <a:buAutoNum type="arabicPeriod"/>
            </a:pPr>
            <a:r>
              <a:rPr lang="en-GB" i="0" u="none" strike="noStrike" dirty="0">
                <a:solidFill>
                  <a:srgbClr val="000000"/>
                </a:solidFill>
                <a:effectLst/>
              </a:rPr>
              <a:t>Consortiums </a:t>
            </a:r>
          </a:p>
          <a:p>
            <a:pPr marL="457200" indent="-457200" rtl="0" fontAlgn="base">
              <a:spcBef>
                <a:spcPts val="0"/>
              </a:spcBef>
              <a:spcAft>
                <a:spcPts val="0"/>
              </a:spcAft>
              <a:buClr>
                <a:schemeClr val="accent4"/>
              </a:buClr>
              <a:buFont typeface="+mj-lt"/>
              <a:buAutoNum type="arabicPeriod"/>
            </a:pPr>
            <a:r>
              <a:rPr lang="en-GB" dirty="0">
                <a:solidFill>
                  <a:srgbClr val="000000"/>
                </a:solidFill>
              </a:rPr>
              <a:t>New Team Members</a:t>
            </a:r>
          </a:p>
          <a:p>
            <a:pPr marL="457200" indent="-457200" rtl="0" fontAlgn="base">
              <a:spcBef>
                <a:spcPts val="0"/>
              </a:spcBef>
              <a:spcAft>
                <a:spcPts val="0"/>
              </a:spcAft>
              <a:buClr>
                <a:schemeClr val="accent4"/>
              </a:buClr>
              <a:buFont typeface="+mj-lt"/>
              <a:buAutoNum type="arabicPeriod"/>
            </a:pPr>
            <a:r>
              <a:rPr lang="en-GB" i="0" u="none" strike="noStrike" dirty="0">
                <a:solidFill>
                  <a:srgbClr val="000000"/>
                </a:solidFill>
                <a:effectLst/>
              </a:rPr>
              <a:t>Last thoughts of 2022 and hopes for 2023</a:t>
            </a:r>
          </a:p>
        </p:txBody>
      </p:sp>
    </p:spTree>
    <p:extLst>
      <p:ext uri="{BB962C8B-B14F-4D97-AF65-F5344CB8AC3E}">
        <p14:creationId xmlns:p14="http://schemas.microsoft.com/office/powerpoint/2010/main" val="1828531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D99713A-E8EA-4E98-BC70-48DC5D4BC742}"/>
              </a:ext>
            </a:extLst>
          </p:cNvPr>
          <p:cNvSpPr txBox="1"/>
          <p:nvPr/>
        </p:nvSpPr>
        <p:spPr>
          <a:xfrm>
            <a:off x="640499" y="550094"/>
            <a:ext cx="1392413" cy="1311128"/>
          </a:xfrm>
          <a:prstGeom prst="rect">
            <a:avLst/>
          </a:prstGeom>
          <a:noFill/>
          <a:ln>
            <a:noFill/>
          </a:ln>
        </p:spPr>
        <p:txBody>
          <a:bodyPr wrap="square" lIns="36000" tIns="36000" rIns="36000" bIns="36000" anchor="ctr" anchorCtr="0">
            <a:spAutoFit/>
          </a:bodyPr>
          <a:lstStyle/>
          <a:p>
            <a:pPr algn="ctr" defTabSz="385752">
              <a:lnSpc>
                <a:spcPct val="90000"/>
              </a:lnSpc>
              <a:spcBef>
                <a:spcPct val="0"/>
              </a:spcBef>
            </a:pPr>
            <a:r>
              <a:rPr lang="es-MX" sz="8800">
                <a:solidFill>
                  <a:schemeClr val="accent4"/>
                </a:solidFill>
                <a:latin typeface="+mj-lt"/>
                <a:ea typeface="+mj-ea"/>
                <a:cs typeface="+mj-cs"/>
              </a:rPr>
              <a:t>01</a:t>
            </a:r>
          </a:p>
        </p:txBody>
      </p:sp>
      <p:sp>
        <p:nvSpPr>
          <p:cNvPr id="14" name="Title 6">
            <a:extLst>
              <a:ext uri="{FF2B5EF4-FFF2-40B4-BE49-F238E27FC236}">
                <a16:creationId xmlns:a16="http://schemas.microsoft.com/office/drawing/2014/main" id="{98CC2370-1C0F-4251-817B-D41FB899D8FD}"/>
              </a:ext>
            </a:extLst>
          </p:cNvPr>
          <p:cNvSpPr txBox="1">
            <a:spLocks/>
          </p:cNvSpPr>
          <p:nvPr/>
        </p:nvSpPr>
        <p:spPr>
          <a:xfrm>
            <a:off x="2020212" y="737701"/>
            <a:ext cx="4591973" cy="842851"/>
          </a:xfrm>
          <a:prstGeom prst="rect">
            <a:avLst/>
          </a:prstGeom>
        </p:spPr>
        <p:txBody>
          <a:bodyPr/>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s-MX" sz="3200" b="1" err="1"/>
              <a:t>Letter</a:t>
            </a:r>
            <a:r>
              <a:rPr lang="es-MX" sz="3200" b="1"/>
              <a:t> </a:t>
            </a:r>
            <a:r>
              <a:rPr lang="es-MX" sz="3200" b="1" err="1"/>
              <a:t>from</a:t>
            </a:r>
            <a:r>
              <a:rPr lang="es-MX" sz="3200" b="1"/>
              <a:t> </a:t>
            </a:r>
            <a:r>
              <a:rPr lang="es-MX" sz="3200" b="1" err="1"/>
              <a:t>managing</a:t>
            </a:r>
            <a:r>
              <a:rPr lang="es-MX" sz="3200" b="1"/>
              <a:t> </a:t>
            </a:r>
            <a:r>
              <a:rPr lang="es-MX" sz="3200" b="1" err="1"/>
              <a:t>partners</a:t>
            </a:r>
            <a:endParaRPr lang="en-GB" sz="3200" b="1"/>
          </a:p>
        </p:txBody>
      </p:sp>
      <p:sp>
        <p:nvSpPr>
          <p:cNvPr id="15" name="TextBox 14">
            <a:extLst>
              <a:ext uri="{FF2B5EF4-FFF2-40B4-BE49-F238E27FC236}">
                <a16:creationId xmlns:a16="http://schemas.microsoft.com/office/drawing/2014/main" id="{E741994C-C906-4518-8578-2F0C8D2965DC}"/>
              </a:ext>
            </a:extLst>
          </p:cNvPr>
          <p:cNvSpPr txBox="1"/>
          <p:nvPr/>
        </p:nvSpPr>
        <p:spPr>
          <a:xfrm>
            <a:off x="404812" y="2431346"/>
            <a:ext cx="2808000" cy="6555641"/>
          </a:xfrm>
          <a:prstGeom prst="rect">
            <a:avLst/>
          </a:prstGeom>
          <a:noFill/>
        </p:spPr>
        <p:txBody>
          <a:bodyPr wrap="square" rtlCol="0">
            <a:spAutoFit/>
          </a:bodyPr>
          <a:lstStyle/>
          <a:p>
            <a:pPr algn="just"/>
            <a:r>
              <a:rPr lang="en-US" sz="1200" b="1" i="0" dirty="0">
                <a:solidFill>
                  <a:srgbClr val="222222"/>
                </a:solidFill>
                <a:effectLst/>
              </a:rPr>
              <a:t>2022 – a year of extremes. </a:t>
            </a:r>
          </a:p>
          <a:p>
            <a:pPr algn="just"/>
            <a:r>
              <a:rPr lang="en-GB" sz="1200" b="0" i="0" dirty="0">
                <a:solidFill>
                  <a:srgbClr val="222222"/>
                </a:solidFill>
                <a:effectLst/>
              </a:rPr>
              <a:t>A challenging year comes to an end, with many global crises that were felt in the Western world and at our offices in Inveniam. The unnecessary and unjust war in Ukraine, coming on the back of the global pandemic, has brought a rethink of the global collaboration process disrupting the Energy, Agrifood and Raw materials markets as many countries see a more insular future.</a:t>
            </a:r>
          </a:p>
          <a:p>
            <a:pPr algn="just"/>
            <a:endParaRPr lang="en-GB" sz="1200" b="0" i="0" dirty="0">
              <a:solidFill>
                <a:srgbClr val="222222"/>
              </a:solidFill>
              <a:effectLst/>
            </a:endParaRPr>
          </a:p>
          <a:p>
            <a:pPr algn="just"/>
            <a:r>
              <a:rPr lang="en-GB" sz="1200" b="0" i="0" dirty="0">
                <a:solidFill>
                  <a:srgbClr val="222222"/>
                </a:solidFill>
                <a:effectLst/>
              </a:rPr>
              <a:t>Meanwhile in the Mediterranean we have suffered the hottest summer reaching records of extreme temperatures (especially at night) in successive waves. Climate change is not something that will occur in 2050, or only affect rare ecosystems or remote islands in the Pacific. It is a clear threat for all of us. It's here and now. Yet the political response is weak.</a:t>
            </a:r>
          </a:p>
          <a:p>
            <a:pPr algn="just"/>
            <a:endParaRPr lang="en-GB" sz="1200" b="0" i="0" dirty="0">
              <a:solidFill>
                <a:srgbClr val="222222"/>
              </a:solidFill>
              <a:effectLst/>
            </a:endParaRPr>
          </a:p>
          <a:p>
            <a:pPr algn="just"/>
            <a:r>
              <a:rPr lang="en-GB" sz="1200" b="0" i="0" dirty="0">
                <a:solidFill>
                  <a:srgbClr val="222222"/>
                </a:solidFill>
                <a:effectLst/>
              </a:rPr>
              <a:t>Insular approaches cannot solve global challenges. Against this backdrop of geopolitical conflict and competition, research and innovation continues to be led by collaborative efforts to solve the multiple threats to our society, economy and environment.</a:t>
            </a:r>
          </a:p>
          <a:p>
            <a:pPr algn="just"/>
            <a:endParaRPr lang="en-GB" sz="1200" b="0" i="0" dirty="0">
              <a:solidFill>
                <a:srgbClr val="222222"/>
              </a:solidFill>
              <a:effectLst/>
            </a:endParaRPr>
          </a:p>
        </p:txBody>
      </p:sp>
      <p:sp>
        <p:nvSpPr>
          <p:cNvPr id="3" name="TextBox 2">
            <a:extLst>
              <a:ext uri="{FF2B5EF4-FFF2-40B4-BE49-F238E27FC236}">
                <a16:creationId xmlns:a16="http://schemas.microsoft.com/office/drawing/2014/main" id="{1FD2CB49-E749-D68A-7CA1-DE96240B9D73}"/>
              </a:ext>
            </a:extLst>
          </p:cNvPr>
          <p:cNvSpPr txBox="1"/>
          <p:nvPr/>
        </p:nvSpPr>
        <p:spPr>
          <a:xfrm>
            <a:off x="3645188" y="2431346"/>
            <a:ext cx="2808000" cy="5262979"/>
          </a:xfrm>
          <a:prstGeom prst="rect">
            <a:avLst/>
          </a:prstGeom>
          <a:noFill/>
        </p:spPr>
        <p:txBody>
          <a:bodyPr wrap="square" rtlCol="0">
            <a:spAutoFit/>
          </a:bodyPr>
          <a:lstStyle/>
          <a:p>
            <a:pPr algn="just"/>
            <a:r>
              <a:rPr lang="en-GB" sz="1200" b="0" i="0" dirty="0">
                <a:solidFill>
                  <a:srgbClr val="222222"/>
                </a:solidFill>
                <a:effectLst/>
              </a:rPr>
              <a:t>Possibly the most important scientific results of 2022 came just a few days ago in the United States, with the first ignition event, the holy grail in nuclear fusion technology.</a:t>
            </a:r>
          </a:p>
          <a:p>
            <a:pPr algn="just"/>
            <a:endParaRPr lang="en-GB" sz="1200" b="0" i="0" dirty="0">
              <a:solidFill>
                <a:srgbClr val="222222"/>
              </a:solidFill>
              <a:effectLst/>
            </a:endParaRPr>
          </a:p>
          <a:p>
            <a:pPr algn="just"/>
            <a:r>
              <a:rPr lang="en-GB" sz="1200" b="0" i="0" dirty="0">
                <a:solidFill>
                  <a:srgbClr val="222222"/>
                </a:solidFill>
                <a:effectLst/>
              </a:rPr>
              <a:t>When Alain </a:t>
            </a:r>
            <a:r>
              <a:rPr lang="en-GB" sz="1200" b="0" i="0" dirty="0" err="1">
                <a:solidFill>
                  <a:srgbClr val="222222"/>
                </a:solidFill>
                <a:effectLst/>
              </a:rPr>
              <a:t>Bécoulet</a:t>
            </a:r>
            <a:r>
              <a:rPr lang="en-GB" sz="1200" b="0" i="0" dirty="0">
                <a:solidFill>
                  <a:srgbClr val="222222"/>
                </a:solidFill>
                <a:effectLst/>
              </a:rPr>
              <a:t>, Head of Engineering at ITER, an international nuclear fusion research project in France, was asked how he felt about the success of his competitors he replied, “extremely happy…it is extremely important news for all the community and, believe me, for mankind.”</a:t>
            </a:r>
          </a:p>
          <a:p>
            <a:pPr algn="just"/>
            <a:endParaRPr lang="en-GB" sz="1200" b="0" i="0" dirty="0">
              <a:solidFill>
                <a:srgbClr val="222222"/>
              </a:solidFill>
              <a:effectLst/>
            </a:endParaRPr>
          </a:p>
          <a:p>
            <a:pPr algn="just"/>
            <a:r>
              <a:rPr lang="en-GB" sz="1200" b="0" i="0" dirty="0">
                <a:solidFill>
                  <a:srgbClr val="222222"/>
                </a:solidFill>
                <a:effectLst/>
              </a:rPr>
              <a:t>2022 will be remembered as a year when the global energy, supply chain, climate change and medical challenges were felt in every home across the world. While the geopolitical response to these challenges is to fracture, putting the world at risk, researchers from around the world are collaborating to solve these problems.</a:t>
            </a:r>
            <a:endParaRPr lang="en-US" sz="1200" b="1" i="0" dirty="0">
              <a:solidFill>
                <a:srgbClr val="222222"/>
              </a:solidFill>
              <a:effectLst/>
            </a:endParaRPr>
          </a:p>
        </p:txBody>
      </p:sp>
      <p:pic>
        <p:nvPicPr>
          <p:cNvPr id="5" name="Picture 4" descr="A picture containing tree, outdoor, plant, dirt&#10;&#10;Description automatically generated">
            <a:extLst>
              <a:ext uri="{FF2B5EF4-FFF2-40B4-BE49-F238E27FC236}">
                <a16:creationId xmlns:a16="http://schemas.microsoft.com/office/drawing/2014/main" id="{2192E375-BE1F-B6DD-3BDE-8B9982D5D0E4}"/>
              </a:ext>
            </a:extLst>
          </p:cNvPr>
          <p:cNvPicPr>
            <a:picLocks noChangeAspect="1"/>
          </p:cNvPicPr>
          <p:nvPr/>
        </p:nvPicPr>
        <p:blipFill>
          <a:blip r:embed="rId2"/>
          <a:stretch>
            <a:fillRect/>
          </a:stretch>
        </p:blipFill>
        <p:spPr>
          <a:xfrm>
            <a:off x="9303647" y="4952999"/>
            <a:ext cx="2799714" cy="4215299"/>
          </a:xfrm>
          <a:prstGeom prst="rect">
            <a:avLst/>
          </a:prstGeom>
        </p:spPr>
      </p:pic>
    </p:spTree>
    <p:extLst>
      <p:ext uri="{BB962C8B-B14F-4D97-AF65-F5344CB8AC3E}">
        <p14:creationId xmlns:p14="http://schemas.microsoft.com/office/powerpoint/2010/main" val="1931112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597C60-8520-9276-A805-2BBEE2507DF9}"/>
              </a:ext>
            </a:extLst>
          </p:cNvPr>
          <p:cNvSpPr txBox="1"/>
          <p:nvPr/>
        </p:nvSpPr>
        <p:spPr>
          <a:xfrm>
            <a:off x="404812" y="1316038"/>
            <a:ext cx="2808000" cy="747897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22222"/>
                </a:solidFill>
                <a:effectLst/>
                <a:uLnTx/>
                <a:uFillTx/>
                <a:latin typeface="Montserrat"/>
                <a:ea typeface="+mn-ea"/>
                <a:cs typeface="+mn-cs"/>
              </a:rPr>
              <a:t>Our Brains Are Open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222222"/>
                </a:solidFill>
                <a:effectLst/>
                <a:uLnTx/>
                <a:uFillTx/>
                <a:latin typeface="Montserrat"/>
                <a:ea typeface="+mn-ea"/>
                <a:cs typeface="+mn-cs"/>
              </a:rPr>
              <a:t>Inveniam’s</a:t>
            </a:r>
            <a:r>
              <a:rPr kumimoji="0" lang="en-GB" sz="1200" b="0" i="0" u="none" strike="noStrike" kern="1200" cap="none" spc="0" normalizeH="0" baseline="0" noProof="0" dirty="0">
                <a:ln>
                  <a:noFill/>
                </a:ln>
                <a:solidFill>
                  <a:srgbClr val="222222"/>
                </a:solidFill>
                <a:effectLst/>
                <a:uLnTx/>
                <a:uFillTx/>
                <a:latin typeface="Montserrat"/>
                <a:ea typeface="+mn-ea"/>
                <a:cs typeface="+mn-cs"/>
              </a:rPr>
              <a:t> role is to bring people together, to make collaborations happen and open the pathway to the market for the research and innovation that can offer a response to these threats.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222222"/>
              </a:solidFill>
              <a:effectLst/>
              <a:uLnTx/>
              <a:uFillTx/>
              <a:latin typeface="Montserra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22222"/>
                </a:solidFill>
                <a:effectLst/>
                <a:uLnTx/>
                <a:uFillTx/>
                <a:latin typeface="Montserrat"/>
                <a:ea typeface="+mn-ea"/>
                <a:cs typeface="+mn-cs"/>
              </a:rPr>
              <a:t>2022 has seen us coordinate our first European funded project, </a:t>
            </a:r>
            <a:r>
              <a:rPr kumimoji="0" lang="en-GB" sz="1200" b="0" i="0" u="none" strike="noStrike" kern="1200" cap="none" spc="0" normalizeH="0" baseline="0" noProof="0" dirty="0" err="1">
                <a:ln>
                  <a:noFill/>
                </a:ln>
                <a:solidFill>
                  <a:srgbClr val="222222"/>
                </a:solidFill>
                <a:effectLst/>
                <a:uLnTx/>
                <a:uFillTx/>
                <a:latin typeface="Montserrat"/>
                <a:ea typeface="+mn-ea"/>
                <a:cs typeface="+mn-cs"/>
              </a:rPr>
              <a:t>BioBoost</a:t>
            </a:r>
            <a:r>
              <a:rPr kumimoji="0" lang="en-GB" sz="1200" b="0" i="0" u="none" strike="noStrike" kern="1200" cap="none" spc="0" normalizeH="0" baseline="0" noProof="0" dirty="0">
                <a:ln>
                  <a:noFill/>
                </a:ln>
                <a:solidFill>
                  <a:srgbClr val="222222"/>
                </a:solidFill>
                <a:effectLst/>
                <a:uLnTx/>
                <a:uFillTx/>
                <a:latin typeface="Montserrat"/>
                <a:ea typeface="+mn-ea"/>
                <a:cs typeface="+mn-cs"/>
              </a:rPr>
              <a:t>, that looks to provide Project Development Assistance to innovative circular economy projects in Catalonia, with the aim of leveraging 100M€ of investment in these projects. We also participate in the SEMPRE-BIO project, demonstrating novel pathways to provide </a:t>
            </a:r>
            <a:r>
              <a:rPr kumimoji="0" lang="en-GB" sz="1200" b="0" i="0" u="none" strike="noStrike" kern="1200" cap="none" spc="0" normalizeH="0" baseline="0" noProof="0" dirty="0" err="1">
                <a:ln>
                  <a:noFill/>
                </a:ln>
                <a:solidFill>
                  <a:srgbClr val="222222"/>
                </a:solidFill>
                <a:effectLst/>
                <a:uLnTx/>
                <a:uFillTx/>
                <a:latin typeface="Montserrat"/>
                <a:ea typeface="+mn-ea"/>
                <a:cs typeface="+mn-cs"/>
              </a:rPr>
              <a:t>BIOmethane</a:t>
            </a:r>
            <a:r>
              <a:rPr kumimoji="0" lang="en-GB" sz="1200" b="0" i="0" u="none" strike="noStrike" kern="1200" cap="none" spc="0" normalizeH="0" baseline="0" noProof="0" dirty="0">
                <a:ln>
                  <a:noFill/>
                </a:ln>
                <a:solidFill>
                  <a:srgbClr val="222222"/>
                </a:solidFill>
                <a:effectLst/>
                <a:uLnTx/>
                <a:uFillTx/>
                <a:latin typeface="Montserrat"/>
                <a:ea typeface="+mn-ea"/>
                <a:cs typeface="+mn-cs"/>
              </a:rPr>
              <a:t>. This sustainable energy vector is fully aligned with </a:t>
            </a:r>
            <a:r>
              <a:rPr kumimoji="0" lang="en-GB" sz="1200" b="0" i="0" u="none" strike="noStrike" kern="1200" cap="none" spc="0" normalizeH="0" baseline="0" noProof="0" dirty="0" err="1">
                <a:ln>
                  <a:noFill/>
                </a:ln>
                <a:solidFill>
                  <a:srgbClr val="222222"/>
                </a:solidFill>
                <a:effectLst/>
                <a:uLnTx/>
                <a:uFillTx/>
                <a:latin typeface="Montserrat"/>
                <a:ea typeface="+mn-ea"/>
                <a:cs typeface="+mn-cs"/>
              </a:rPr>
              <a:t>REPower</a:t>
            </a:r>
            <a:r>
              <a:rPr kumimoji="0" lang="en-GB" sz="1200" b="0" i="0" u="none" strike="noStrike" kern="1200" cap="none" spc="0" normalizeH="0" baseline="0" noProof="0" dirty="0">
                <a:ln>
                  <a:noFill/>
                </a:ln>
                <a:solidFill>
                  <a:srgbClr val="222222"/>
                </a:solidFill>
                <a:effectLst/>
                <a:uLnTx/>
                <a:uFillTx/>
                <a:latin typeface="Montserrat"/>
                <a:ea typeface="+mn-ea"/>
                <a:cs typeface="+mn-cs"/>
              </a:rPr>
              <a:t>– EU initiative to foster a local, secure and sustainable source of energy across Europe.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222222"/>
              </a:solidFill>
              <a:effectLst/>
              <a:uLnTx/>
              <a:uFillTx/>
              <a:latin typeface="Montserra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22222"/>
                </a:solidFill>
                <a:effectLst/>
                <a:uLnTx/>
                <a:uFillTx/>
                <a:latin typeface="Montserrat"/>
                <a:ea typeface="+mn-ea"/>
                <a:cs typeface="+mn-cs"/>
              </a:rPr>
              <a:t>In the Life Sciences field, we now go beyond healthcare, to open roads into the food-tech and the biotech field on all its applications. We have expanded our capabilities as a specialized strategic advisory firm with new services to offer our </a:t>
            </a:r>
            <a:r>
              <a:rPr kumimoji="0" lang="en-GB" sz="1200" b="0" i="0" u="none" strike="noStrike" kern="1200" cap="none" spc="0" normalizeH="0" baseline="0" noProof="0" dirty="0" err="1">
                <a:ln>
                  <a:noFill/>
                </a:ln>
                <a:solidFill>
                  <a:srgbClr val="222222"/>
                </a:solidFill>
                <a:effectLst/>
                <a:uLnTx/>
                <a:uFillTx/>
                <a:latin typeface="Montserrat"/>
                <a:ea typeface="+mn-ea"/>
                <a:cs typeface="+mn-cs"/>
              </a:rPr>
              <a:t>startup</a:t>
            </a:r>
            <a:r>
              <a:rPr kumimoji="0" lang="en-GB" sz="1200" b="0" i="0" u="none" strike="noStrike" kern="1200" cap="none" spc="0" normalizeH="0" baseline="0" noProof="0" dirty="0">
                <a:ln>
                  <a:noFill/>
                </a:ln>
                <a:solidFill>
                  <a:srgbClr val="222222"/>
                </a:solidFill>
                <a:effectLst/>
                <a:uLnTx/>
                <a:uFillTx/>
                <a:latin typeface="Montserrat"/>
                <a:ea typeface="+mn-ea"/>
                <a:cs typeface="+mn-cs"/>
              </a:rPr>
              <a:t> and SME clients the insights of Market Access services such as Health Economics with Cost Effectiveness and Willingness to Pay studies that in the past were reserved only to affluent corporate firms.</a:t>
            </a:r>
          </a:p>
        </p:txBody>
      </p:sp>
      <p:sp>
        <p:nvSpPr>
          <p:cNvPr id="4" name="TextBox 3">
            <a:extLst>
              <a:ext uri="{FF2B5EF4-FFF2-40B4-BE49-F238E27FC236}">
                <a16:creationId xmlns:a16="http://schemas.microsoft.com/office/drawing/2014/main" id="{250A32DA-9DA2-263F-87C6-44762DDCCA9F}"/>
              </a:ext>
            </a:extLst>
          </p:cNvPr>
          <p:cNvSpPr txBox="1"/>
          <p:nvPr/>
        </p:nvSpPr>
        <p:spPr>
          <a:xfrm>
            <a:off x="3645188" y="1316038"/>
            <a:ext cx="2808000" cy="7478970"/>
          </a:xfrm>
          <a:prstGeom prst="rect">
            <a:avLst/>
          </a:prstGeom>
          <a:noFill/>
        </p:spPr>
        <p:txBody>
          <a:bodyPr wrap="square" rtlCol="0">
            <a:spAutoFit/>
          </a:bodyPr>
          <a:lstStyle/>
          <a:p>
            <a:pPr algn="just"/>
            <a:r>
              <a:rPr lang="en-GB" sz="1200" b="0" i="0" dirty="0">
                <a:solidFill>
                  <a:srgbClr val="222222"/>
                </a:solidFill>
                <a:effectLst/>
              </a:rPr>
              <a:t>We have also continued to support European partners (from the Technion, Israel Institute of Technology to the Centre for Genomic Regulation in Barcelona) to build and win European funded collaborative projects, raising over 40M€, and with 90% of our proposals reaching the interview stage of the EIC accelerator. Furthermore, we have also closed two financing rounds for cardiology </a:t>
            </a:r>
            <a:r>
              <a:rPr lang="en-GB" sz="1200" b="0" i="0" dirty="0" err="1">
                <a:solidFill>
                  <a:srgbClr val="222222"/>
                </a:solidFill>
                <a:effectLst/>
              </a:rPr>
              <a:t>startups</a:t>
            </a:r>
            <a:r>
              <a:rPr lang="en-GB" sz="1200" b="0" i="0" dirty="0">
                <a:solidFill>
                  <a:srgbClr val="222222"/>
                </a:solidFill>
                <a:effectLst/>
              </a:rPr>
              <a:t> (</a:t>
            </a:r>
            <a:r>
              <a:rPr lang="en-GB" sz="1200" b="0" i="0" dirty="0" err="1">
                <a:solidFill>
                  <a:srgbClr val="222222"/>
                </a:solidFill>
                <a:effectLst/>
              </a:rPr>
              <a:t>Ivestatin</a:t>
            </a:r>
            <a:r>
              <a:rPr lang="en-GB" sz="1200" b="0" i="0" dirty="0">
                <a:solidFill>
                  <a:srgbClr val="222222"/>
                </a:solidFill>
                <a:effectLst/>
              </a:rPr>
              <a:t> and Nimble) with disruptive value propositions and relevant impact.</a:t>
            </a:r>
          </a:p>
          <a:p>
            <a:pPr algn="just"/>
            <a:endParaRPr lang="en-GB" sz="1200" b="0" i="0" dirty="0">
              <a:solidFill>
                <a:srgbClr val="222222"/>
              </a:solidFill>
              <a:effectLst/>
            </a:endParaRPr>
          </a:p>
          <a:p>
            <a:pPr algn="just"/>
            <a:r>
              <a:rPr lang="en-GB" sz="1200" b="0" i="0" dirty="0">
                <a:solidFill>
                  <a:srgbClr val="222222"/>
                </a:solidFill>
                <a:effectLst/>
              </a:rPr>
              <a:t>To achieve these goals, we are grateful to our incredible team of professionals and advisors. At the organization level, we have built a more efficient workflow in different areas such as Project Management, Knowledge Management and Accounting and Finance. Our flagship R&amp;D project </a:t>
            </a:r>
            <a:r>
              <a:rPr lang="en-GB" sz="1200" b="0" i="0" dirty="0" err="1">
                <a:solidFill>
                  <a:srgbClr val="222222"/>
                </a:solidFill>
                <a:effectLst/>
              </a:rPr>
              <a:t>Invesplora</a:t>
            </a:r>
            <a:r>
              <a:rPr lang="en-GB" sz="1200" b="0" i="0" dirty="0">
                <a:solidFill>
                  <a:srgbClr val="222222"/>
                </a:solidFill>
                <a:effectLst/>
              </a:rPr>
              <a:t> has helped us to introduce new digitalization tools, for the first time using Artificial Intelligence to improve workflows and internal processes. We have grown as a team for the third year running, bringing on board gifted professionals to broaden our capabilities. We have seen our employees mature to managerial positions, leading projects and organizational change within Inveniam.</a:t>
            </a:r>
            <a:endParaRPr lang="en-US" sz="1200" b="1" i="0" dirty="0">
              <a:solidFill>
                <a:srgbClr val="222222"/>
              </a:solidFill>
              <a:effectLst/>
            </a:endParaRPr>
          </a:p>
        </p:txBody>
      </p:sp>
    </p:spTree>
    <p:extLst>
      <p:ext uri="{BB962C8B-B14F-4D97-AF65-F5344CB8AC3E}">
        <p14:creationId xmlns:p14="http://schemas.microsoft.com/office/powerpoint/2010/main" val="3154315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1DDD70F-E8AD-4312-B892-F7E7A01A8374}"/>
              </a:ext>
            </a:extLst>
          </p:cNvPr>
          <p:cNvPicPr>
            <a:picLocks noGrp="1" noChangeAspect="1"/>
          </p:cNvPicPr>
          <p:nvPr>
            <p:ph type="pic" sz="quarter" idx="11"/>
          </p:nvPr>
        </p:nvPicPr>
        <p:blipFill rotWithShape="1">
          <a:blip r:embed="rId2"/>
          <a:srcRect l="648" t="-877" r="76799" b="6731"/>
          <a:stretch/>
        </p:blipFill>
        <p:spPr>
          <a:xfrm>
            <a:off x="0" y="5161985"/>
            <a:ext cx="1565903" cy="4358589"/>
          </a:xfrm>
        </p:spPr>
      </p:pic>
      <p:sp>
        <p:nvSpPr>
          <p:cNvPr id="17" name="TextBox 16">
            <a:extLst>
              <a:ext uri="{FF2B5EF4-FFF2-40B4-BE49-F238E27FC236}">
                <a16:creationId xmlns:a16="http://schemas.microsoft.com/office/drawing/2014/main" id="{0B0072C8-924F-4614-B815-D26E6BAEF2A7}"/>
              </a:ext>
            </a:extLst>
          </p:cNvPr>
          <p:cNvSpPr txBox="1"/>
          <p:nvPr/>
        </p:nvSpPr>
        <p:spPr>
          <a:xfrm>
            <a:off x="572292" y="1316038"/>
            <a:ext cx="5750949" cy="3046988"/>
          </a:xfrm>
          <a:prstGeom prst="rect">
            <a:avLst/>
          </a:prstGeom>
          <a:noFill/>
        </p:spPr>
        <p:txBody>
          <a:bodyPr wrap="square" rtlCol="0">
            <a:spAutoFit/>
          </a:bodyPr>
          <a:lstStyle/>
          <a:p>
            <a:pPr algn="just">
              <a:defRPr/>
            </a:pPr>
            <a:r>
              <a:rPr lang="en-US" sz="1200" b="1" dirty="0">
                <a:solidFill>
                  <a:srgbClr val="222222"/>
                </a:solidFill>
                <a:latin typeface="Montserrat"/>
              </a:rPr>
              <a:t>2023 – challenges and opportunities</a:t>
            </a:r>
            <a:endParaRPr lang="en-GB" sz="1200" b="1" dirty="0">
              <a:solidFill>
                <a:srgbClr val="222222"/>
              </a:solidFill>
              <a:latin typeface="Montserrat"/>
            </a:endParaRPr>
          </a:p>
          <a:p>
            <a:pPr algn="just"/>
            <a:r>
              <a:rPr lang="en-GB" sz="1200" b="0" i="0" dirty="0">
                <a:solidFill>
                  <a:srgbClr val="000000"/>
                </a:solidFill>
                <a:effectLst/>
              </a:rPr>
              <a:t>It is clear that geopolitical and economic conditions will continue to create a complicated environment for investors and business in general in 2023. In these circumstances, it is essential that researchers continue to collaborate at an international level to make the vital changes that are essential to the survival of our societies and our planet. Signs are positive:  2023 will see the first EU funded health projects with American organisations. Inveniam will also be part of a project, led by Sant Joan de </a:t>
            </a:r>
            <a:r>
              <a:rPr lang="en-GB" sz="1200" b="0" i="0" dirty="0" err="1">
                <a:solidFill>
                  <a:srgbClr val="000000"/>
                </a:solidFill>
                <a:effectLst/>
              </a:rPr>
              <a:t>Deu</a:t>
            </a:r>
            <a:r>
              <a:rPr lang="en-GB" sz="1200" b="0" i="0" dirty="0">
                <a:solidFill>
                  <a:srgbClr val="000000"/>
                </a:solidFill>
                <a:effectLst/>
              </a:rPr>
              <a:t> hospital to develop a pan-European Paediatric Innovation Ecosystem.</a:t>
            </a:r>
          </a:p>
          <a:p>
            <a:pPr algn="just"/>
            <a:endParaRPr lang="en-GB" sz="1200" b="0" i="0" dirty="0">
              <a:solidFill>
                <a:srgbClr val="000000"/>
              </a:solidFill>
              <a:effectLst/>
            </a:endParaRPr>
          </a:p>
          <a:p>
            <a:pPr algn="just"/>
            <a:r>
              <a:rPr lang="en-GB" sz="1200" b="0" i="0" dirty="0">
                <a:solidFill>
                  <a:srgbClr val="000000"/>
                </a:solidFill>
                <a:effectLst/>
              </a:rPr>
              <a:t>At Inveniam we will continue to foster these collaborations, and we are grateful to all our colleagues and partners for supporting us in this mission as we move into 2023.</a:t>
            </a:r>
          </a:p>
          <a:p>
            <a:pPr algn="just"/>
            <a:r>
              <a:rPr lang="en-GB" sz="1200" b="0" i="0" dirty="0">
                <a:solidFill>
                  <a:srgbClr val="000000"/>
                </a:solidFill>
                <a:effectLst/>
              </a:rPr>
              <a:t> </a:t>
            </a:r>
          </a:p>
          <a:p>
            <a:pPr algn="just"/>
            <a:r>
              <a:rPr lang="en-GB" sz="1200" b="0" i="0" dirty="0">
                <a:solidFill>
                  <a:srgbClr val="000000"/>
                </a:solidFill>
                <a:effectLst/>
              </a:rPr>
              <a:t>Eric </a:t>
            </a:r>
            <a:r>
              <a:rPr lang="en-GB" sz="1200" b="0" i="0" dirty="0" err="1">
                <a:solidFill>
                  <a:srgbClr val="000000"/>
                </a:solidFill>
                <a:effectLst/>
              </a:rPr>
              <a:t>Suñol</a:t>
            </a:r>
            <a:r>
              <a:rPr lang="en-GB" sz="1200" b="0" i="0" dirty="0">
                <a:solidFill>
                  <a:srgbClr val="000000"/>
                </a:solidFill>
                <a:effectLst/>
              </a:rPr>
              <a:t>, Elena Canetti, John Crockett,  Albert Cot y </a:t>
            </a:r>
            <a:r>
              <a:rPr lang="en-GB" sz="1200" b="0" i="0">
                <a:solidFill>
                  <a:srgbClr val="000000"/>
                </a:solidFill>
                <a:effectLst/>
              </a:rPr>
              <a:t>Alex Fuentes</a:t>
            </a:r>
            <a:endParaRPr lang="en-GB" sz="1200" b="0" i="0" dirty="0">
              <a:solidFill>
                <a:srgbClr val="000000"/>
              </a:solidFill>
              <a:effectLst/>
            </a:endParaRPr>
          </a:p>
        </p:txBody>
      </p:sp>
      <p:pic>
        <p:nvPicPr>
          <p:cNvPr id="2" name="Picture Placeholder 7">
            <a:extLst>
              <a:ext uri="{FF2B5EF4-FFF2-40B4-BE49-F238E27FC236}">
                <a16:creationId xmlns:a16="http://schemas.microsoft.com/office/drawing/2014/main" id="{FA859A11-5170-6006-1500-C9AC4F9818CE}"/>
              </a:ext>
            </a:extLst>
          </p:cNvPr>
          <p:cNvPicPr>
            <a:picLocks noChangeAspect="1"/>
          </p:cNvPicPr>
          <p:nvPr/>
        </p:nvPicPr>
        <p:blipFill rotWithShape="1">
          <a:blip r:embed="rId2"/>
          <a:srcRect l="26247" t="-877" r="51200" b="6731"/>
          <a:stretch/>
        </p:blipFill>
        <p:spPr>
          <a:xfrm>
            <a:off x="1764032" y="5161985"/>
            <a:ext cx="1565903" cy="4358589"/>
          </a:xfrm>
          <a:prstGeom prst="rect">
            <a:avLst/>
          </a:prstGeom>
          <a:pattFill prst="pct5">
            <a:fgClr>
              <a:schemeClr val="tx1"/>
            </a:fgClr>
            <a:bgClr>
              <a:schemeClr val="bg1"/>
            </a:bgClr>
          </a:pattFill>
        </p:spPr>
      </p:pic>
      <p:pic>
        <p:nvPicPr>
          <p:cNvPr id="3" name="Picture Placeholder 7">
            <a:extLst>
              <a:ext uri="{FF2B5EF4-FFF2-40B4-BE49-F238E27FC236}">
                <a16:creationId xmlns:a16="http://schemas.microsoft.com/office/drawing/2014/main" id="{B0FB8A68-E9A1-F3CA-0E27-A27A4D4E9612}"/>
              </a:ext>
            </a:extLst>
          </p:cNvPr>
          <p:cNvPicPr>
            <a:picLocks noChangeAspect="1"/>
          </p:cNvPicPr>
          <p:nvPr/>
        </p:nvPicPr>
        <p:blipFill rotWithShape="1">
          <a:blip r:embed="rId2"/>
          <a:srcRect l="51198" t="-877" r="26249" b="6731"/>
          <a:stretch/>
        </p:blipFill>
        <p:spPr>
          <a:xfrm>
            <a:off x="3528064" y="5161985"/>
            <a:ext cx="1565903" cy="4358589"/>
          </a:xfrm>
          <a:prstGeom prst="rect">
            <a:avLst/>
          </a:prstGeom>
          <a:pattFill prst="pct5">
            <a:fgClr>
              <a:schemeClr val="tx1"/>
            </a:fgClr>
            <a:bgClr>
              <a:schemeClr val="bg1"/>
            </a:bgClr>
          </a:pattFill>
        </p:spPr>
      </p:pic>
      <p:pic>
        <p:nvPicPr>
          <p:cNvPr id="4" name="Picture Placeholder 7">
            <a:extLst>
              <a:ext uri="{FF2B5EF4-FFF2-40B4-BE49-F238E27FC236}">
                <a16:creationId xmlns:a16="http://schemas.microsoft.com/office/drawing/2014/main" id="{804D706D-D0DE-7C59-0AA2-9EE54AB7FB6D}"/>
              </a:ext>
            </a:extLst>
          </p:cNvPr>
          <p:cNvPicPr>
            <a:picLocks noChangeAspect="1"/>
          </p:cNvPicPr>
          <p:nvPr/>
        </p:nvPicPr>
        <p:blipFill rotWithShape="1">
          <a:blip r:embed="rId2"/>
          <a:srcRect l="76797" t="-877" r="650" b="6731"/>
          <a:stretch/>
        </p:blipFill>
        <p:spPr>
          <a:xfrm>
            <a:off x="5292097" y="5161985"/>
            <a:ext cx="1565903" cy="4358589"/>
          </a:xfrm>
          <a:prstGeom prst="rect">
            <a:avLst/>
          </a:prstGeom>
          <a:pattFill prst="pct5">
            <a:fgClr>
              <a:schemeClr val="tx1"/>
            </a:fgClr>
            <a:bgClr>
              <a:schemeClr val="bg1"/>
            </a:bgClr>
          </a:pattFill>
        </p:spPr>
      </p:pic>
    </p:spTree>
    <p:extLst>
      <p:ext uri="{BB962C8B-B14F-4D97-AF65-F5344CB8AC3E}">
        <p14:creationId xmlns:p14="http://schemas.microsoft.com/office/powerpoint/2010/main" val="557031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mountain, snow, nature, outdoor&#10;&#10;Description automatically generated">
            <a:extLst>
              <a:ext uri="{FF2B5EF4-FFF2-40B4-BE49-F238E27FC236}">
                <a16:creationId xmlns:a16="http://schemas.microsoft.com/office/drawing/2014/main" id="{CF1B2B6D-E3E7-4D72-9D9F-43E133357D97}"/>
              </a:ext>
            </a:extLst>
          </p:cNvPr>
          <p:cNvPicPr>
            <a:picLocks noGrp="1" noChangeAspect="1"/>
          </p:cNvPicPr>
          <p:nvPr>
            <p:ph type="pic" sz="quarter" idx="10"/>
          </p:nvPr>
        </p:nvPicPr>
        <p:blipFill rotWithShape="1">
          <a:blip r:embed="rId2"/>
          <a:srcRect t="19908" b="47563"/>
          <a:stretch/>
        </p:blipFill>
        <p:spPr>
          <a:xfrm>
            <a:off x="0" y="8138896"/>
            <a:ext cx="6858000" cy="1396768"/>
          </a:xfrm>
        </p:spPr>
      </p:pic>
      <p:sp>
        <p:nvSpPr>
          <p:cNvPr id="6" name="TextBox 5">
            <a:extLst>
              <a:ext uri="{FF2B5EF4-FFF2-40B4-BE49-F238E27FC236}">
                <a16:creationId xmlns:a16="http://schemas.microsoft.com/office/drawing/2014/main" id="{F28E09C1-E592-4166-B50D-B5C8BAF6AFB6}"/>
              </a:ext>
            </a:extLst>
          </p:cNvPr>
          <p:cNvSpPr txBox="1"/>
          <p:nvPr/>
        </p:nvSpPr>
        <p:spPr>
          <a:xfrm>
            <a:off x="347445" y="474980"/>
            <a:ext cx="3723774" cy="1311128"/>
          </a:xfrm>
          <a:prstGeom prst="rect">
            <a:avLst/>
          </a:prstGeom>
          <a:noFill/>
        </p:spPr>
        <p:txBody>
          <a:bodyPr wrap="square">
            <a:spAutoFit/>
          </a:bodyPr>
          <a:lstStyle/>
          <a:p>
            <a:pPr defTabSz="385752">
              <a:lnSpc>
                <a:spcPct val="90000"/>
              </a:lnSpc>
              <a:spcBef>
                <a:spcPct val="0"/>
              </a:spcBef>
            </a:pPr>
            <a:r>
              <a:rPr lang="es-MX" sz="8800" dirty="0">
                <a:solidFill>
                  <a:schemeClr val="accent4"/>
                </a:solidFill>
                <a:latin typeface="+mj-lt"/>
                <a:ea typeface="+mj-ea"/>
                <a:cs typeface="+mj-cs"/>
              </a:rPr>
              <a:t>02</a:t>
            </a:r>
          </a:p>
        </p:txBody>
      </p:sp>
      <p:sp>
        <p:nvSpPr>
          <p:cNvPr id="7" name="Title 6">
            <a:extLst>
              <a:ext uri="{FF2B5EF4-FFF2-40B4-BE49-F238E27FC236}">
                <a16:creationId xmlns:a16="http://schemas.microsoft.com/office/drawing/2014/main" id="{3CF8ABE5-CC4E-43B6-A26E-EC5741753DF2}"/>
              </a:ext>
            </a:extLst>
          </p:cNvPr>
          <p:cNvSpPr txBox="1">
            <a:spLocks/>
          </p:cNvSpPr>
          <p:nvPr/>
        </p:nvSpPr>
        <p:spPr>
          <a:xfrm>
            <a:off x="1986343" y="714368"/>
            <a:ext cx="4312857" cy="903440"/>
          </a:xfrm>
          <a:prstGeom prst="rect">
            <a:avLst/>
          </a:prstGeom>
        </p:spPr>
        <p:txBody>
          <a:bodyPr/>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3200" b="1" dirty="0"/>
              <a:t>Projects we worked with in 2022</a:t>
            </a:r>
          </a:p>
        </p:txBody>
      </p:sp>
      <p:sp>
        <p:nvSpPr>
          <p:cNvPr id="8" name="TextBox 7">
            <a:extLst>
              <a:ext uri="{FF2B5EF4-FFF2-40B4-BE49-F238E27FC236}">
                <a16:creationId xmlns:a16="http://schemas.microsoft.com/office/drawing/2014/main" id="{7DF47F5B-7F49-4D14-AC1F-BF5979E305AB}"/>
              </a:ext>
            </a:extLst>
          </p:cNvPr>
          <p:cNvSpPr txBox="1"/>
          <p:nvPr/>
        </p:nvSpPr>
        <p:spPr>
          <a:xfrm>
            <a:off x="1843243" y="2012796"/>
            <a:ext cx="4455957" cy="707886"/>
          </a:xfrm>
          <a:prstGeom prst="rect">
            <a:avLst/>
          </a:prstGeom>
          <a:noFill/>
        </p:spPr>
        <p:txBody>
          <a:bodyPr wrap="square">
            <a:spAutoFit/>
          </a:bodyPr>
          <a:lstStyle/>
          <a:p>
            <a:pPr algn="just"/>
            <a:r>
              <a:rPr lang="en-GB" sz="1000" b="0" i="1" dirty="0" err="1">
                <a:solidFill>
                  <a:srgbClr val="222222"/>
                </a:solidFill>
                <a:effectLst/>
              </a:rPr>
              <a:t>Ivestatin</a:t>
            </a:r>
            <a:r>
              <a:rPr lang="en-GB" sz="1000" b="0" i="1" dirty="0">
                <a:solidFill>
                  <a:srgbClr val="222222"/>
                </a:solidFill>
                <a:effectLst/>
              </a:rPr>
              <a:t> is building a long-lasting relationship with Inveniam with the view to convert an idea into a first-in-class product. And now, thanks to Inveniam support and knowledge, </a:t>
            </a:r>
            <a:r>
              <a:rPr lang="en-GB" sz="1000" b="0" i="1" dirty="0" err="1">
                <a:solidFill>
                  <a:srgbClr val="222222"/>
                </a:solidFill>
                <a:effectLst/>
              </a:rPr>
              <a:t>Ivestatin</a:t>
            </a:r>
            <a:r>
              <a:rPr lang="en-GB" sz="1000" b="0" i="1" dirty="0">
                <a:solidFill>
                  <a:srgbClr val="222222"/>
                </a:solidFill>
                <a:effectLst/>
              </a:rPr>
              <a:t> is starting the path to success. </a:t>
            </a:r>
            <a:endParaRPr lang="en-GB" sz="1000" i="1" dirty="0"/>
          </a:p>
        </p:txBody>
      </p:sp>
      <p:sp>
        <p:nvSpPr>
          <p:cNvPr id="10" name="TextBox 9">
            <a:extLst>
              <a:ext uri="{FF2B5EF4-FFF2-40B4-BE49-F238E27FC236}">
                <a16:creationId xmlns:a16="http://schemas.microsoft.com/office/drawing/2014/main" id="{AE4F8D2A-E577-42BC-B728-49C79F37426D}"/>
              </a:ext>
            </a:extLst>
          </p:cNvPr>
          <p:cNvSpPr txBox="1"/>
          <p:nvPr/>
        </p:nvSpPr>
        <p:spPr>
          <a:xfrm>
            <a:off x="1843241" y="4537237"/>
            <a:ext cx="4455957" cy="1785104"/>
          </a:xfrm>
          <a:prstGeom prst="rect">
            <a:avLst/>
          </a:prstGeom>
          <a:noFill/>
        </p:spPr>
        <p:txBody>
          <a:bodyPr wrap="square">
            <a:spAutoFit/>
          </a:bodyPr>
          <a:lstStyle/>
          <a:p>
            <a:pPr algn="just"/>
            <a:r>
              <a:rPr lang="en-GB" sz="1000" b="0" i="1" dirty="0">
                <a:solidFill>
                  <a:srgbClr val="222222"/>
                </a:solidFill>
                <a:effectLst/>
              </a:rPr>
              <a:t>Inveniam has been an invaluable partner throughout the years, but in 2022 they stepped up and helped us both in public and private fundraising endeavours when we most needed it to capitalize on NIMBLE’s large and exciting opportunities. First, Inveniam has supported us in the writing and submission of national and European public grant calls and then by accompanying us during our first capital raise round both by connecting NIMBLE to the right partners and investors and by making us feel comfortable along the way. We are surely looking forward to continue having Inveniam as our journey’s partner and we are eager to collaborate in future projects and developments.</a:t>
            </a:r>
            <a:endParaRPr lang="en-US" sz="1000" b="0" i="1" dirty="0">
              <a:solidFill>
                <a:srgbClr val="222222"/>
              </a:solidFill>
              <a:effectLst/>
            </a:endParaRPr>
          </a:p>
        </p:txBody>
      </p:sp>
      <p:sp>
        <p:nvSpPr>
          <p:cNvPr id="11" name="TextBox 10">
            <a:extLst>
              <a:ext uri="{FF2B5EF4-FFF2-40B4-BE49-F238E27FC236}">
                <a16:creationId xmlns:a16="http://schemas.microsoft.com/office/drawing/2014/main" id="{FC4A316A-CBF9-42DD-BBEE-40D44A36C8D8}"/>
              </a:ext>
            </a:extLst>
          </p:cNvPr>
          <p:cNvSpPr txBox="1"/>
          <p:nvPr/>
        </p:nvSpPr>
        <p:spPr>
          <a:xfrm>
            <a:off x="1843242" y="3006296"/>
            <a:ext cx="4455957" cy="1169551"/>
          </a:xfrm>
          <a:prstGeom prst="rect">
            <a:avLst/>
          </a:prstGeom>
          <a:noFill/>
        </p:spPr>
        <p:txBody>
          <a:bodyPr wrap="square">
            <a:spAutoFit/>
          </a:bodyPr>
          <a:lstStyle/>
          <a:p>
            <a:pPr algn="just"/>
            <a:r>
              <a:rPr lang="en-GB" sz="1000" b="0" i="1" dirty="0">
                <a:solidFill>
                  <a:srgbClr val="222222"/>
                </a:solidFill>
                <a:effectLst/>
              </a:rPr>
              <a:t>The year 2022 was </a:t>
            </a:r>
            <a:r>
              <a:rPr lang="en-GB" sz="1000" b="0" i="1" dirty="0" err="1">
                <a:solidFill>
                  <a:srgbClr val="222222"/>
                </a:solidFill>
                <a:effectLst/>
              </a:rPr>
              <a:t>Innomy's</a:t>
            </a:r>
            <a:r>
              <a:rPr lang="en-GB" sz="1000" b="0" i="1" dirty="0">
                <a:solidFill>
                  <a:srgbClr val="222222"/>
                </a:solidFill>
                <a:effectLst/>
              </a:rPr>
              <a:t> year of consolidation. We managed to form important alliances and close a crucial investment to take off as a </a:t>
            </a:r>
            <a:r>
              <a:rPr lang="en-GB" sz="1000" b="0" i="1" dirty="0" err="1">
                <a:solidFill>
                  <a:srgbClr val="222222"/>
                </a:solidFill>
                <a:effectLst/>
              </a:rPr>
              <a:t>startup</a:t>
            </a:r>
            <a:r>
              <a:rPr lang="en-GB" sz="1000" b="0" i="1" dirty="0">
                <a:solidFill>
                  <a:srgbClr val="222222"/>
                </a:solidFill>
                <a:effectLst/>
              </a:rPr>
              <a:t>. It would not have been possible without the support and network of Inveniam, so we are very grateful for their management, and we are confident that we will continue working together. A team of professional people who accompanied us at all times. </a:t>
            </a:r>
            <a:endParaRPr lang="en-GB" sz="1000" i="1" dirty="0"/>
          </a:p>
        </p:txBody>
      </p:sp>
      <p:pic>
        <p:nvPicPr>
          <p:cNvPr id="1026" name="Picture 2" descr="IVESTATIN Therapeutics">
            <a:extLst>
              <a:ext uri="{FF2B5EF4-FFF2-40B4-BE49-F238E27FC236}">
                <a16:creationId xmlns:a16="http://schemas.microsoft.com/office/drawing/2014/main" id="{D26DBE4C-075D-257A-B9B5-9E3714BA938D}"/>
              </a:ext>
            </a:extLst>
          </p:cNvPr>
          <p:cNvPicPr>
            <a:picLocks noChangeAspect="1" noChangeArrowheads="1"/>
          </p:cNvPicPr>
          <p:nvPr/>
        </p:nvPicPr>
        <p:blipFill>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347445" y="2109995"/>
            <a:ext cx="1367055" cy="331520"/>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2EBB4579-5D57-57B5-1389-4F8034CB13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060" y="3050746"/>
            <a:ext cx="1240440" cy="331521"/>
          </a:xfrm>
          <a:prstGeom prst="rect">
            <a:avLst/>
          </a:prstGeom>
        </p:spPr>
      </p:pic>
      <p:pic>
        <p:nvPicPr>
          <p:cNvPr id="2" name="Google Shape;333;p1">
            <a:extLst>
              <a:ext uri="{FF2B5EF4-FFF2-40B4-BE49-F238E27FC236}">
                <a16:creationId xmlns:a16="http://schemas.microsoft.com/office/drawing/2014/main" id="{BFF6503D-D486-B5A6-BA4E-63DEFB032E90}"/>
              </a:ext>
            </a:extLst>
          </p:cNvPr>
          <p:cNvPicPr preferRelativeResize="0"/>
          <p:nvPr/>
        </p:nvPicPr>
        <p:blipFill rotWithShape="1">
          <a:blip r:embed="rId6">
            <a:clrChange>
              <a:clrFrom>
                <a:srgbClr val="FFFFFF"/>
              </a:clrFrom>
              <a:clrTo>
                <a:srgbClr val="FFFFFF">
                  <a:alpha val="0"/>
                </a:srgbClr>
              </a:clrTo>
            </a:clrChange>
            <a:alphaModFix/>
          </a:blip>
          <a:srcRect l="23907" t="33182" r="20976" b="32380"/>
          <a:stretch/>
        </p:blipFill>
        <p:spPr>
          <a:xfrm>
            <a:off x="488799" y="4583413"/>
            <a:ext cx="1284439" cy="451416"/>
          </a:xfrm>
          <a:prstGeom prst="rect">
            <a:avLst/>
          </a:prstGeom>
          <a:noFill/>
          <a:ln>
            <a:noFill/>
          </a:ln>
        </p:spPr>
      </p:pic>
      <p:sp>
        <p:nvSpPr>
          <p:cNvPr id="3" name="TextBox 2">
            <a:extLst>
              <a:ext uri="{FF2B5EF4-FFF2-40B4-BE49-F238E27FC236}">
                <a16:creationId xmlns:a16="http://schemas.microsoft.com/office/drawing/2014/main" id="{B98E84A7-B758-7FBA-A642-2DA094D5C9B9}"/>
              </a:ext>
            </a:extLst>
          </p:cNvPr>
          <p:cNvSpPr txBox="1"/>
          <p:nvPr/>
        </p:nvSpPr>
        <p:spPr>
          <a:xfrm>
            <a:off x="1843243" y="6653676"/>
            <a:ext cx="4455957" cy="861774"/>
          </a:xfrm>
          <a:prstGeom prst="rect">
            <a:avLst/>
          </a:prstGeom>
          <a:noFill/>
        </p:spPr>
        <p:txBody>
          <a:bodyPr wrap="square">
            <a:spAutoFit/>
          </a:bodyPr>
          <a:lstStyle/>
          <a:p>
            <a:pPr algn="just"/>
            <a:r>
              <a:rPr lang="en-GB" sz="1000" b="0" i="1" dirty="0">
                <a:solidFill>
                  <a:srgbClr val="222222"/>
                </a:solidFill>
                <a:effectLst/>
              </a:rPr>
              <a:t>The Technical Secretary of MES BARCELONA would be unable to function effectively without the assistance of Inveniam. It is an essential component of the project in terms of optimizing the size of photovoltaic facilities as well as their financial viability, among many other contributions</a:t>
            </a:r>
            <a:endParaRPr lang="en-GB" sz="1000" i="1" dirty="0"/>
          </a:p>
        </p:txBody>
      </p:sp>
      <p:pic>
        <p:nvPicPr>
          <p:cNvPr id="2052" name="Picture 4" descr="Ayuntamiento de Barcelona – ESPRONCEDA">
            <a:extLst>
              <a:ext uri="{FF2B5EF4-FFF2-40B4-BE49-F238E27FC236}">
                <a16:creationId xmlns:a16="http://schemas.microsoft.com/office/drawing/2014/main" id="{C7C7891B-6989-6B2A-A4D2-956F522775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703" y="6666115"/>
            <a:ext cx="1206756" cy="451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878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Placeholder 16">
            <a:extLst>
              <a:ext uri="{FF2B5EF4-FFF2-40B4-BE49-F238E27FC236}">
                <a16:creationId xmlns:a16="http://schemas.microsoft.com/office/drawing/2014/main" id="{B9FE09B4-2C11-4E1B-821B-676FC48D7132}"/>
              </a:ext>
            </a:extLst>
          </p:cNvPr>
          <p:cNvPicPr>
            <a:picLocks noGrp="1" noChangeAspect="1"/>
          </p:cNvPicPr>
          <p:nvPr>
            <p:ph type="pic" sz="quarter" idx="10"/>
          </p:nvPr>
        </p:nvPicPr>
        <p:blipFill rotWithShape="1">
          <a:blip r:embed="rId3"/>
          <a:srcRect l="16737" r="16737"/>
          <a:stretch/>
        </p:blipFill>
        <p:spPr>
          <a:xfrm>
            <a:off x="4802780" y="2768462"/>
            <a:ext cx="1439862" cy="1441450"/>
          </a:xfrm>
          <a:prstGeom prst="rect">
            <a:avLst/>
          </a:prstGeom>
        </p:spPr>
      </p:pic>
      <p:sp>
        <p:nvSpPr>
          <p:cNvPr id="22" name="Title 6">
            <a:extLst>
              <a:ext uri="{FF2B5EF4-FFF2-40B4-BE49-F238E27FC236}">
                <a16:creationId xmlns:a16="http://schemas.microsoft.com/office/drawing/2014/main" id="{E9023A94-C929-492A-A05C-C37323C48B12}"/>
              </a:ext>
            </a:extLst>
          </p:cNvPr>
          <p:cNvSpPr txBox="1">
            <a:spLocks/>
          </p:cNvSpPr>
          <p:nvPr/>
        </p:nvSpPr>
        <p:spPr>
          <a:xfrm>
            <a:off x="4873848" y="4269136"/>
            <a:ext cx="1533431" cy="195355"/>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1600" b="1" dirty="0" err="1"/>
              <a:t>Ajuntament</a:t>
            </a:r>
            <a:r>
              <a:rPr lang="en-GB" sz="1600" b="1" dirty="0"/>
              <a:t> de Barcelona</a:t>
            </a:r>
          </a:p>
        </p:txBody>
      </p:sp>
      <p:sp>
        <p:nvSpPr>
          <p:cNvPr id="31" name="TextBox 30">
            <a:extLst>
              <a:ext uri="{FF2B5EF4-FFF2-40B4-BE49-F238E27FC236}">
                <a16:creationId xmlns:a16="http://schemas.microsoft.com/office/drawing/2014/main" id="{E748FBF7-261C-450F-AD14-6EEBA58E039A}"/>
              </a:ext>
            </a:extLst>
          </p:cNvPr>
          <p:cNvSpPr txBox="1"/>
          <p:nvPr/>
        </p:nvSpPr>
        <p:spPr>
          <a:xfrm>
            <a:off x="4832049" y="4770513"/>
            <a:ext cx="1617028" cy="369332"/>
          </a:xfrm>
          <a:prstGeom prst="rect">
            <a:avLst/>
          </a:prstGeom>
          <a:noFill/>
        </p:spPr>
        <p:txBody>
          <a:bodyPr wrap="square" lIns="0" tIns="0" rIns="0" bIns="0" rtlCol="0">
            <a:spAutoFit/>
          </a:bodyPr>
          <a:lstStyle/>
          <a:p>
            <a:r>
              <a:rPr lang="en-GB" sz="1200" b="1" dirty="0">
                <a:solidFill>
                  <a:schemeClr val="accent1"/>
                </a:solidFill>
                <a:effectLst/>
                <a:latin typeface="+mj-lt"/>
              </a:rPr>
              <a:t>Technical and Financial Consulting</a:t>
            </a:r>
          </a:p>
        </p:txBody>
      </p:sp>
      <p:grpSp>
        <p:nvGrpSpPr>
          <p:cNvPr id="42" name="Group 41">
            <a:extLst>
              <a:ext uri="{FF2B5EF4-FFF2-40B4-BE49-F238E27FC236}">
                <a16:creationId xmlns:a16="http://schemas.microsoft.com/office/drawing/2014/main" id="{A7034C14-1D32-76DD-D940-3B763688F785}"/>
              </a:ext>
            </a:extLst>
          </p:cNvPr>
          <p:cNvGrpSpPr/>
          <p:nvPr/>
        </p:nvGrpSpPr>
        <p:grpSpPr>
          <a:xfrm>
            <a:off x="395839" y="477258"/>
            <a:ext cx="6225956" cy="1311128"/>
            <a:chOff x="1293612" y="35073"/>
            <a:chExt cx="6225956" cy="1311128"/>
          </a:xfrm>
        </p:grpSpPr>
        <p:sp>
          <p:nvSpPr>
            <p:cNvPr id="43" name="TextBox 42">
              <a:extLst>
                <a:ext uri="{FF2B5EF4-FFF2-40B4-BE49-F238E27FC236}">
                  <a16:creationId xmlns:a16="http://schemas.microsoft.com/office/drawing/2014/main" id="{6AD33889-8F06-65F2-7638-071C68B889B5}"/>
                </a:ext>
              </a:extLst>
            </p:cNvPr>
            <p:cNvSpPr txBox="1"/>
            <p:nvPr/>
          </p:nvSpPr>
          <p:spPr>
            <a:xfrm>
              <a:off x="1293612" y="35073"/>
              <a:ext cx="3723774" cy="1311128"/>
            </a:xfrm>
            <a:prstGeom prst="rect">
              <a:avLst/>
            </a:prstGeom>
            <a:noFill/>
          </p:spPr>
          <p:txBody>
            <a:bodyPr wrap="square">
              <a:spAutoFit/>
            </a:bodyPr>
            <a:lstStyle/>
            <a:p>
              <a:pPr defTabSz="385752">
                <a:lnSpc>
                  <a:spcPct val="90000"/>
                </a:lnSpc>
                <a:spcBef>
                  <a:spcPct val="0"/>
                </a:spcBef>
              </a:pPr>
              <a:r>
                <a:rPr lang="es-MX" sz="8800" dirty="0">
                  <a:solidFill>
                    <a:schemeClr val="accent4"/>
                  </a:solidFill>
                  <a:latin typeface="+mj-lt"/>
                  <a:ea typeface="+mj-ea"/>
                  <a:cs typeface="+mj-cs"/>
                </a:rPr>
                <a:t>03</a:t>
              </a:r>
            </a:p>
          </p:txBody>
        </p:sp>
        <p:sp>
          <p:nvSpPr>
            <p:cNvPr id="44" name="Title 6">
              <a:extLst>
                <a:ext uri="{FF2B5EF4-FFF2-40B4-BE49-F238E27FC236}">
                  <a16:creationId xmlns:a16="http://schemas.microsoft.com/office/drawing/2014/main" id="{EFAF15B2-362C-BACD-5CBF-90866EDC3308}"/>
                </a:ext>
              </a:extLst>
            </p:cNvPr>
            <p:cNvSpPr txBox="1">
              <a:spLocks/>
            </p:cNvSpPr>
            <p:nvPr/>
          </p:nvSpPr>
          <p:spPr>
            <a:xfrm>
              <a:off x="2896876" y="238917"/>
              <a:ext cx="4622692" cy="903440"/>
            </a:xfrm>
            <a:prstGeom prst="rect">
              <a:avLst/>
            </a:prstGeom>
          </p:spPr>
          <p:txBody>
            <a:bodyPr/>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US" sz="3200" b="1" dirty="0"/>
                <a:t>Some Relevant Success Cases in 2022</a:t>
              </a:r>
              <a:endParaRPr lang="en-GB" sz="3200" b="1" dirty="0"/>
            </a:p>
          </p:txBody>
        </p:sp>
      </p:grpSp>
      <p:pic>
        <p:nvPicPr>
          <p:cNvPr id="45" name="Picture Placeholder 16">
            <a:extLst>
              <a:ext uri="{FF2B5EF4-FFF2-40B4-BE49-F238E27FC236}">
                <a16:creationId xmlns:a16="http://schemas.microsoft.com/office/drawing/2014/main" id="{E64E986A-C188-F573-2AEB-55EFBC396CD7}"/>
              </a:ext>
            </a:extLst>
          </p:cNvPr>
          <p:cNvPicPr>
            <a:picLocks noChangeAspect="1"/>
          </p:cNvPicPr>
          <p:nvPr/>
        </p:nvPicPr>
        <p:blipFill rotWithShape="1">
          <a:blip r:embed="rId4"/>
          <a:srcRect l="823" r="18016"/>
          <a:stretch/>
        </p:blipFill>
        <p:spPr>
          <a:xfrm>
            <a:off x="4802780" y="6190975"/>
            <a:ext cx="1439862" cy="1441450"/>
          </a:xfrm>
          <a:prstGeom prst="rect">
            <a:avLst/>
          </a:prstGeom>
          <a:pattFill prst="pct5">
            <a:fgClr>
              <a:schemeClr val="tx1"/>
            </a:fgClr>
            <a:bgClr>
              <a:schemeClr val="bg1"/>
            </a:bgClr>
          </a:pattFill>
        </p:spPr>
      </p:pic>
      <p:sp>
        <p:nvSpPr>
          <p:cNvPr id="48" name="Title 6">
            <a:extLst>
              <a:ext uri="{FF2B5EF4-FFF2-40B4-BE49-F238E27FC236}">
                <a16:creationId xmlns:a16="http://schemas.microsoft.com/office/drawing/2014/main" id="{9850DD7F-FA59-59CE-8383-DFA034B7292C}"/>
              </a:ext>
            </a:extLst>
          </p:cNvPr>
          <p:cNvSpPr txBox="1">
            <a:spLocks/>
          </p:cNvSpPr>
          <p:nvPr/>
        </p:nvSpPr>
        <p:spPr>
          <a:xfrm>
            <a:off x="4845158" y="7689197"/>
            <a:ext cx="1529932" cy="184666"/>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1600" b="1" dirty="0" err="1"/>
              <a:t>Innomy</a:t>
            </a:r>
            <a:endParaRPr lang="en-GB" sz="1600" b="1" dirty="0"/>
          </a:p>
        </p:txBody>
      </p:sp>
      <p:sp>
        <p:nvSpPr>
          <p:cNvPr id="50" name="TextBox 49">
            <a:extLst>
              <a:ext uri="{FF2B5EF4-FFF2-40B4-BE49-F238E27FC236}">
                <a16:creationId xmlns:a16="http://schemas.microsoft.com/office/drawing/2014/main" id="{475ECE5D-7D52-226B-00EA-E1ADE164E587}"/>
              </a:ext>
            </a:extLst>
          </p:cNvPr>
          <p:cNvSpPr txBox="1"/>
          <p:nvPr/>
        </p:nvSpPr>
        <p:spPr>
          <a:xfrm>
            <a:off x="4845158" y="8005908"/>
            <a:ext cx="1529932" cy="184666"/>
          </a:xfrm>
          <a:prstGeom prst="rect">
            <a:avLst/>
          </a:prstGeom>
          <a:noFill/>
        </p:spPr>
        <p:txBody>
          <a:bodyPr wrap="square" lIns="0" tIns="0" rIns="0" bIns="0" rtlCol="0" anchor="t">
            <a:spAutoFit/>
          </a:bodyPr>
          <a:lstStyle/>
          <a:p>
            <a:r>
              <a:rPr lang="en-GB" sz="1200" b="1" dirty="0">
                <a:solidFill>
                  <a:schemeClr val="accent1"/>
                </a:solidFill>
                <a:effectLst/>
                <a:latin typeface="+mj-lt"/>
              </a:rPr>
              <a:t>Private </a:t>
            </a:r>
            <a:r>
              <a:rPr lang="en-GB" sz="1200" b="1" dirty="0">
                <a:solidFill>
                  <a:schemeClr val="accent1"/>
                </a:solidFill>
                <a:latin typeface="+mj-lt"/>
              </a:rPr>
              <a:t>Fundraising</a:t>
            </a:r>
            <a:endParaRPr lang="en-GB" sz="1200" b="1" dirty="0">
              <a:solidFill>
                <a:schemeClr val="accent1"/>
              </a:solidFill>
              <a:effectLst/>
              <a:latin typeface="+mj-lt"/>
            </a:endParaRPr>
          </a:p>
        </p:txBody>
      </p:sp>
      <p:sp>
        <p:nvSpPr>
          <p:cNvPr id="59" name="TextBox 58">
            <a:extLst>
              <a:ext uri="{FF2B5EF4-FFF2-40B4-BE49-F238E27FC236}">
                <a16:creationId xmlns:a16="http://schemas.microsoft.com/office/drawing/2014/main" id="{AABB1041-24A1-C630-4C78-3DDA5FD9E72B}"/>
              </a:ext>
            </a:extLst>
          </p:cNvPr>
          <p:cNvSpPr txBox="1"/>
          <p:nvPr/>
        </p:nvSpPr>
        <p:spPr>
          <a:xfrm>
            <a:off x="4845158" y="8239173"/>
            <a:ext cx="1355106" cy="369332"/>
          </a:xfrm>
          <a:prstGeom prst="rect">
            <a:avLst/>
          </a:prstGeom>
          <a:noFill/>
        </p:spPr>
        <p:txBody>
          <a:bodyPr wrap="square" rtlCol="0">
            <a:spAutoFit/>
          </a:bodyPr>
          <a:lstStyle/>
          <a:p>
            <a:r>
              <a:rPr lang="en-GB" dirty="0"/>
              <a:t>1.3M€</a:t>
            </a:r>
            <a:endParaRPr lang="en-US" dirty="0"/>
          </a:p>
        </p:txBody>
      </p:sp>
      <p:pic>
        <p:nvPicPr>
          <p:cNvPr id="87" name="Picture Placeholder 27">
            <a:extLst>
              <a:ext uri="{FF2B5EF4-FFF2-40B4-BE49-F238E27FC236}">
                <a16:creationId xmlns:a16="http://schemas.microsoft.com/office/drawing/2014/main" id="{0C101728-AFD4-AE0D-E835-D15D0CABDB4A}"/>
              </a:ext>
            </a:extLst>
          </p:cNvPr>
          <p:cNvPicPr>
            <a:picLocks noChangeAspect="1"/>
          </p:cNvPicPr>
          <p:nvPr/>
        </p:nvPicPr>
        <p:blipFill rotWithShape="1">
          <a:blip r:embed="rId5"/>
          <a:srcRect l="14612" r="14612"/>
          <a:stretch/>
        </p:blipFill>
        <p:spPr>
          <a:xfrm>
            <a:off x="2705797" y="2757179"/>
            <a:ext cx="1439862" cy="1441450"/>
          </a:xfrm>
          <a:custGeom>
            <a:avLst/>
            <a:gdLst>
              <a:gd name="connsiteX0" fmla="*/ -324 w 7050542"/>
              <a:gd name="connsiteY0" fmla="*/ -65 h 3963456"/>
              <a:gd name="connsiteX1" fmla="*/ 7050218 w 7050542"/>
              <a:gd name="connsiteY1" fmla="*/ -65 h 3963456"/>
              <a:gd name="connsiteX2" fmla="*/ 7050218 w 7050542"/>
              <a:gd name="connsiteY2" fmla="*/ 3963391 h 3963456"/>
              <a:gd name="connsiteX3" fmla="*/ -324 w 7050542"/>
              <a:gd name="connsiteY3" fmla="*/ 3963391 h 3963456"/>
            </a:gdLst>
            <a:ahLst/>
            <a:cxnLst>
              <a:cxn ang="0">
                <a:pos x="connsiteX0" y="connsiteY0"/>
              </a:cxn>
              <a:cxn ang="0">
                <a:pos x="connsiteX1" y="connsiteY1"/>
              </a:cxn>
              <a:cxn ang="0">
                <a:pos x="connsiteX2" y="connsiteY2"/>
              </a:cxn>
              <a:cxn ang="0">
                <a:pos x="connsiteX3" y="connsiteY3"/>
              </a:cxn>
            </a:cxnLst>
            <a:rect l="l" t="t" r="r" b="b"/>
            <a:pathLst>
              <a:path w="7050542" h="3963456">
                <a:moveTo>
                  <a:pt x="-324" y="-65"/>
                </a:moveTo>
                <a:lnTo>
                  <a:pt x="7050218" y="-65"/>
                </a:lnTo>
                <a:lnTo>
                  <a:pt x="7050218" y="3963391"/>
                </a:lnTo>
                <a:lnTo>
                  <a:pt x="-324" y="3963391"/>
                </a:lnTo>
                <a:close/>
              </a:path>
            </a:pathLst>
          </a:custGeom>
          <a:pattFill prst="pct5">
            <a:fgClr>
              <a:schemeClr val="tx1"/>
            </a:fgClr>
            <a:bgClr>
              <a:schemeClr val="bg1"/>
            </a:bgClr>
          </a:pattFill>
        </p:spPr>
      </p:pic>
      <p:pic>
        <p:nvPicPr>
          <p:cNvPr id="40" name="Picture Placeholder 27">
            <a:extLst>
              <a:ext uri="{FF2B5EF4-FFF2-40B4-BE49-F238E27FC236}">
                <a16:creationId xmlns:a16="http://schemas.microsoft.com/office/drawing/2014/main" id="{017C0956-1813-78D5-345D-934438579AB3}"/>
              </a:ext>
            </a:extLst>
          </p:cNvPr>
          <p:cNvPicPr>
            <a:picLocks noChangeAspect="1"/>
          </p:cNvPicPr>
          <p:nvPr/>
        </p:nvPicPr>
        <p:blipFill rotWithShape="1">
          <a:blip r:embed="rId6"/>
          <a:srcRect t="6949" b="6949"/>
          <a:stretch/>
        </p:blipFill>
        <p:spPr>
          <a:xfrm>
            <a:off x="2705797" y="6190975"/>
            <a:ext cx="1439862" cy="1441450"/>
          </a:xfrm>
          <a:custGeom>
            <a:avLst/>
            <a:gdLst>
              <a:gd name="connsiteX0" fmla="*/ -324 w 7050542"/>
              <a:gd name="connsiteY0" fmla="*/ -65 h 3963456"/>
              <a:gd name="connsiteX1" fmla="*/ 7050218 w 7050542"/>
              <a:gd name="connsiteY1" fmla="*/ -65 h 3963456"/>
              <a:gd name="connsiteX2" fmla="*/ 7050218 w 7050542"/>
              <a:gd name="connsiteY2" fmla="*/ 3963391 h 3963456"/>
              <a:gd name="connsiteX3" fmla="*/ -324 w 7050542"/>
              <a:gd name="connsiteY3" fmla="*/ 3963391 h 3963456"/>
            </a:gdLst>
            <a:ahLst/>
            <a:cxnLst>
              <a:cxn ang="0">
                <a:pos x="connsiteX0" y="connsiteY0"/>
              </a:cxn>
              <a:cxn ang="0">
                <a:pos x="connsiteX1" y="connsiteY1"/>
              </a:cxn>
              <a:cxn ang="0">
                <a:pos x="connsiteX2" y="connsiteY2"/>
              </a:cxn>
              <a:cxn ang="0">
                <a:pos x="connsiteX3" y="connsiteY3"/>
              </a:cxn>
            </a:cxnLst>
            <a:rect l="l" t="t" r="r" b="b"/>
            <a:pathLst>
              <a:path w="7050542" h="3963456">
                <a:moveTo>
                  <a:pt x="-324" y="-65"/>
                </a:moveTo>
                <a:lnTo>
                  <a:pt x="7050218" y="-65"/>
                </a:lnTo>
                <a:lnTo>
                  <a:pt x="7050218" y="3963391"/>
                </a:lnTo>
                <a:lnTo>
                  <a:pt x="-324" y="3963391"/>
                </a:lnTo>
                <a:close/>
              </a:path>
            </a:pathLst>
          </a:custGeom>
          <a:pattFill prst="pct5">
            <a:fgClr>
              <a:schemeClr val="tx1"/>
            </a:fgClr>
            <a:bgClr>
              <a:schemeClr val="bg1"/>
            </a:bgClr>
          </a:pattFill>
        </p:spPr>
      </p:pic>
      <p:sp>
        <p:nvSpPr>
          <p:cNvPr id="36" name="Title 6">
            <a:extLst>
              <a:ext uri="{FF2B5EF4-FFF2-40B4-BE49-F238E27FC236}">
                <a16:creationId xmlns:a16="http://schemas.microsoft.com/office/drawing/2014/main" id="{143869E4-7BA4-72CA-5CDF-38FBDCC0EA51}"/>
              </a:ext>
            </a:extLst>
          </p:cNvPr>
          <p:cNvSpPr txBox="1">
            <a:spLocks/>
          </p:cNvSpPr>
          <p:nvPr/>
        </p:nvSpPr>
        <p:spPr>
          <a:xfrm>
            <a:off x="2708287" y="7689197"/>
            <a:ext cx="1434882" cy="197331"/>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1600" b="1" dirty="0" err="1"/>
              <a:t>Innitius</a:t>
            </a:r>
            <a:endParaRPr lang="en-GB" sz="1600" b="1" dirty="0"/>
          </a:p>
        </p:txBody>
      </p:sp>
      <p:sp>
        <p:nvSpPr>
          <p:cNvPr id="39" name="TextBox 38">
            <a:extLst>
              <a:ext uri="{FF2B5EF4-FFF2-40B4-BE49-F238E27FC236}">
                <a16:creationId xmlns:a16="http://schemas.microsoft.com/office/drawing/2014/main" id="{1D9A3B40-4770-3AA7-56B1-979C5935B092}"/>
              </a:ext>
            </a:extLst>
          </p:cNvPr>
          <p:cNvSpPr txBox="1"/>
          <p:nvPr/>
        </p:nvSpPr>
        <p:spPr>
          <a:xfrm>
            <a:off x="2708287" y="8005908"/>
            <a:ext cx="1434882" cy="369332"/>
          </a:xfrm>
          <a:prstGeom prst="rect">
            <a:avLst/>
          </a:prstGeom>
          <a:noFill/>
        </p:spPr>
        <p:txBody>
          <a:bodyPr wrap="square" lIns="0" tIns="0" rIns="0" bIns="0" rtlCol="0">
            <a:spAutoFit/>
          </a:bodyPr>
          <a:lstStyle/>
          <a:p>
            <a:r>
              <a:rPr lang="en-GB" sz="1200" b="1" dirty="0">
                <a:solidFill>
                  <a:schemeClr val="accent1"/>
                </a:solidFill>
                <a:effectLst/>
                <a:latin typeface="+mj-lt"/>
              </a:rPr>
              <a:t>Public Funding &amp; Private Funding</a:t>
            </a:r>
          </a:p>
        </p:txBody>
      </p:sp>
      <p:sp>
        <p:nvSpPr>
          <p:cNvPr id="52" name="TextBox 51">
            <a:extLst>
              <a:ext uri="{FF2B5EF4-FFF2-40B4-BE49-F238E27FC236}">
                <a16:creationId xmlns:a16="http://schemas.microsoft.com/office/drawing/2014/main" id="{F4B244F6-232C-8275-0AC7-78EA2ACEFCB8}"/>
              </a:ext>
            </a:extLst>
          </p:cNvPr>
          <p:cNvSpPr txBox="1"/>
          <p:nvPr/>
        </p:nvSpPr>
        <p:spPr>
          <a:xfrm>
            <a:off x="2705797" y="8430828"/>
            <a:ext cx="1270918" cy="369332"/>
          </a:xfrm>
          <a:prstGeom prst="rect">
            <a:avLst/>
          </a:prstGeom>
          <a:noFill/>
        </p:spPr>
        <p:txBody>
          <a:bodyPr wrap="square" rtlCol="0">
            <a:spAutoFit/>
          </a:bodyPr>
          <a:lstStyle/>
          <a:p>
            <a:r>
              <a:rPr lang="en-GB" dirty="0"/>
              <a:t>3.8M€</a:t>
            </a:r>
            <a:endParaRPr lang="en-US" dirty="0"/>
          </a:p>
        </p:txBody>
      </p:sp>
      <p:sp>
        <p:nvSpPr>
          <p:cNvPr id="88" name="Title 6">
            <a:extLst>
              <a:ext uri="{FF2B5EF4-FFF2-40B4-BE49-F238E27FC236}">
                <a16:creationId xmlns:a16="http://schemas.microsoft.com/office/drawing/2014/main" id="{76E8DEB8-AD39-715F-0956-6D7B0E799203}"/>
              </a:ext>
            </a:extLst>
          </p:cNvPr>
          <p:cNvSpPr txBox="1">
            <a:spLocks/>
          </p:cNvSpPr>
          <p:nvPr/>
        </p:nvSpPr>
        <p:spPr>
          <a:xfrm>
            <a:off x="2716561" y="4290905"/>
            <a:ext cx="1403052" cy="184072"/>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1600" b="1" dirty="0"/>
              <a:t>ITEMAS</a:t>
            </a:r>
          </a:p>
        </p:txBody>
      </p:sp>
      <p:sp>
        <p:nvSpPr>
          <p:cNvPr id="89" name="TextBox 88">
            <a:extLst>
              <a:ext uri="{FF2B5EF4-FFF2-40B4-BE49-F238E27FC236}">
                <a16:creationId xmlns:a16="http://schemas.microsoft.com/office/drawing/2014/main" id="{CB9D870E-EE6D-7490-F8B4-F10DA074D60D}"/>
              </a:ext>
            </a:extLst>
          </p:cNvPr>
          <p:cNvSpPr txBox="1"/>
          <p:nvPr/>
        </p:nvSpPr>
        <p:spPr>
          <a:xfrm>
            <a:off x="2716561" y="4533555"/>
            <a:ext cx="1403052" cy="184666"/>
          </a:xfrm>
          <a:prstGeom prst="rect">
            <a:avLst/>
          </a:prstGeom>
          <a:noFill/>
        </p:spPr>
        <p:txBody>
          <a:bodyPr wrap="square" lIns="0" tIns="0" rIns="0" bIns="0" rtlCol="0" anchor="t">
            <a:spAutoFit/>
          </a:bodyPr>
          <a:lstStyle/>
          <a:p>
            <a:r>
              <a:rPr lang="en-GB" sz="1200" b="1" dirty="0" err="1">
                <a:solidFill>
                  <a:schemeClr val="accent1"/>
                </a:solidFill>
                <a:latin typeface="+mj-lt"/>
              </a:rPr>
              <a:t>consultoring</a:t>
            </a:r>
            <a:endParaRPr lang="en-GB" sz="1200" b="1" dirty="0">
              <a:solidFill>
                <a:schemeClr val="accent1"/>
              </a:solidFill>
              <a:effectLst/>
              <a:latin typeface="+mj-lt"/>
            </a:endParaRPr>
          </a:p>
        </p:txBody>
      </p:sp>
      <p:pic>
        <p:nvPicPr>
          <p:cNvPr id="91" name="Picture Placeholder 27">
            <a:extLst>
              <a:ext uri="{FF2B5EF4-FFF2-40B4-BE49-F238E27FC236}">
                <a16:creationId xmlns:a16="http://schemas.microsoft.com/office/drawing/2014/main" id="{137E434A-01E1-D9A2-D70A-6CD54F80D1ED}"/>
              </a:ext>
            </a:extLst>
          </p:cNvPr>
          <p:cNvPicPr>
            <a:picLocks noChangeAspect="1"/>
          </p:cNvPicPr>
          <p:nvPr/>
        </p:nvPicPr>
        <p:blipFill rotWithShape="1">
          <a:blip r:embed="rId7"/>
          <a:srcRect l="17224" r="17224"/>
          <a:stretch/>
        </p:blipFill>
        <p:spPr>
          <a:xfrm>
            <a:off x="563780" y="2768462"/>
            <a:ext cx="1439862" cy="1441450"/>
          </a:xfrm>
          <a:custGeom>
            <a:avLst/>
            <a:gdLst>
              <a:gd name="connsiteX0" fmla="*/ -324 w 7050542"/>
              <a:gd name="connsiteY0" fmla="*/ -65 h 3963456"/>
              <a:gd name="connsiteX1" fmla="*/ 7050218 w 7050542"/>
              <a:gd name="connsiteY1" fmla="*/ -65 h 3963456"/>
              <a:gd name="connsiteX2" fmla="*/ 7050218 w 7050542"/>
              <a:gd name="connsiteY2" fmla="*/ 3963391 h 3963456"/>
              <a:gd name="connsiteX3" fmla="*/ -324 w 7050542"/>
              <a:gd name="connsiteY3" fmla="*/ 3963391 h 3963456"/>
            </a:gdLst>
            <a:ahLst/>
            <a:cxnLst>
              <a:cxn ang="0">
                <a:pos x="connsiteX0" y="connsiteY0"/>
              </a:cxn>
              <a:cxn ang="0">
                <a:pos x="connsiteX1" y="connsiteY1"/>
              </a:cxn>
              <a:cxn ang="0">
                <a:pos x="connsiteX2" y="connsiteY2"/>
              </a:cxn>
              <a:cxn ang="0">
                <a:pos x="connsiteX3" y="connsiteY3"/>
              </a:cxn>
            </a:cxnLst>
            <a:rect l="l" t="t" r="r" b="b"/>
            <a:pathLst>
              <a:path w="7050542" h="3963456">
                <a:moveTo>
                  <a:pt x="-324" y="-65"/>
                </a:moveTo>
                <a:lnTo>
                  <a:pt x="7050218" y="-65"/>
                </a:lnTo>
                <a:lnTo>
                  <a:pt x="7050218" y="3963391"/>
                </a:lnTo>
                <a:lnTo>
                  <a:pt x="-324" y="3963391"/>
                </a:lnTo>
                <a:close/>
              </a:path>
            </a:pathLst>
          </a:custGeom>
          <a:pattFill prst="pct5">
            <a:fgClr>
              <a:schemeClr val="tx1"/>
            </a:fgClr>
            <a:bgClr>
              <a:schemeClr val="bg1"/>
            </a:bgClr>
          </a:pattFill>
        </p:spPr>
      </p:pic>
      <p:pic>
        <p:nvPicPr>
          <p:cNvPr id="32" name="Picture Placeholder 10">
            <a:extLst>
              <a:ext uri="{FF2B5EF4-FFF2-40B4-BE49-F238E27FC236}">
                <a16:creationId xmlns:a16="http://schemas.microsoft.com/office/drawing/2014/main" id="{46436DCA-907E-1FC9-468B-2BE516FA3303}"/>
              </a:ext>
            </a:extLst>
          </p:cNvPr>
          <p:cNvPicPr>
            <a:picLocks noChangeAspect="1"/>
          </p:cNvPicPr>
          <p:nvPr/>
        </p:nvPicPr>
        <p:blipFill rotWithShape="1">
          <a:blip r:embed="rId8"/>
          <a:srcRect l="12814" r="12814"/>
          <a:stretch/>
        </p:blipFill>
        <p:spPr>
          <a:xfrm>
            <a:off x="563780" y="6190975"/>
            <a:ext cx="1439862" cy="1441450"/>
          </a:xfrm>
          <a:prstGeom prst="rect">
            <a:avLst/>
          </a:prstGeom>
          <a:pattFill prst="pct5">
            <a:fgClr>
              <a:schemeClr val="tx1"/>
            </a:fgClr>
            <a:bgClr>
              <a:schemeClr val="bg1"/>
            </a:bgClr>
          </a:pattFill>
        </p:spPr>
      </p:pic>
      <p:sp>
        <p:nvSpPr>
          <p:cNvPr id="33" name="Title 6">
            <a:extLst>
              <a:ext uri="{FF2B5EF4-FFF2-40B4-BE49-F238E27FC236}">
                <a16:creationId xmlns:a16="http://schemas.microsoft.com/office/drawing/2014/main" id="{101F9728-EB4E-8513-6EB3-F0A78A2B6973}"/>
              </a:ext>
            </a:extLst>
          </p:cNvPr>
          <p:cNvSpPr txBox="1">
            <a:spLocks/>
          </p:cNvSpPr>
          <p:nvPr/>
        </p:nvSpPr>
        <p:spPr>
          <a:xfrm>
            <a:off x="484384" y="7677599"/>
            <a:ext cx="1598655" cy="210856"/>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1600" b="1" dirty="0" err="1"/>
              <a:t>WtEnergy</a:t>
            </a:r>
            <a:endParaRPr lang="en-GB" sz="1600" b="1" dirty="0"/>
          </a:p>
        </p:txBody>
      </p:sp>
      <p:sp>
        <p:nvSpPr>
          <p:cNvPr id="34" name="TextBox 33">
            <a:extLst>
              <a:ext uri="{FF2B5EF4-FFF2-40B4-BE49-F238E27FC236}">
                <a16:creationId xmlns:a16="http://schemas.microsoft.com/office/drawing/2014/main" id="{14501408-C0CA-9767-A319-B747C36637E9}"/>
              </a:ext>
            </a:extLst>
          </p:cNvPr>
          <p:cNvSpPr txBox="1"/>
          <p:nvPr/>
        </p:nvSpPr>
        <p:spPr>
          <a:xfrm>
            <a:off x="519991" y="7946648"/>
            <a:ext cx="1527441" cy="184666"/>
          </a:xfrm>
          <a:prstGeom prst="rect">
            <a:avLst/>
          </a:prstGeom>
          <a:noFill/>
        </p:spPr>
        <p:txBody>
          <a:bodyPr wrap="square" lIns="0" tIns="0" rIns="0" bIns="0" rtlCol="0">
            <a:spAutoFit/>
          </a:bodyPr>
          <a:lstStyle/>
          <a:p>
            <a:r>
              <a:rPr lang="en-GB" sz="1200" b="1" dirty="0">
                <a:solidFill>
                  <a:schemeClr val="accent1"/>
                </a:solidFill>
                <a:effectLst/>
                <a:latin typeface="+mj-lt"/>
              </a:rPr>
              <a:t>Private Fundraising</a:t>
            </a:r>
          </a:p>
        </p:txBody>
      </p:sp>
      <p:sp>
        <p:nvSpPr>
          <p:cNvPr id="92" name="Title 6">
            <a:extLst>
              <a:ext uri="{FF2B5EF4-FFF2-40B4-BE49-F238E27FC236}">
                <a16:creationId xmlns:a16="http://schemas.microsoft.com/office/drawing/2014/main" id="{9832D7A3-FA36-2D99-6AD6-74E5685EA92B}"/>
              </a:ext>
            </a:extLst>
          </p:cNvPr>
          <p:cNvSpPr txBox="1">
            <a:spLocks/>
          </p:cNvSpPr>
          <p:nvPr/>
        </p:nvSpPr>
        <p:spPr>
          <a:xfrm>
            <a:off x="595723" y="4290905"/>
            <a:ext cx="1620000" cy="195355"/>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1600" b="1" dirty="0"/>
              <a:t>TECSAM</a:t>
            </a:r>
          </a:p>
        </p:txBody>
      </p:sp>
      <p:sp>
        <p:nvSpPr>
          <p:cNvPr id="93" name="TextBox 92">
            <a:extLst>
              <a:ext uri="{FF2B5EF4-FFF2-40B4-BE49-F238E27FC236}">
                <a16:creationId xmlns:a16="http://schemas.microsoft.com/office/drawing/2014/main" id="{CC26FD05-8BB7-7407-7750-49C1B917F253}"/>
              </a:ext>
            </a:extLst>
          </p:cNvPr>
          <p:cNvSpPr txBox="1"/>
          <p:nvPr/>
        </p:nvSpPr>
        <p:spPr>
          <a:xfrm>
            <a:off x="595723" y="4488338"/>
            <a:ext cx="1620000" cy="553998"/>
          </a:xfrm>
          <a:prstGeom prst="rect">
            <a:avLst/>
          </a:prstGeom>
          <a:noFill/>
        </p:spPr>
        <p:txBody>
          <a:bodyPr wrap="square" lIns="0" tIns="0" rIns="0" bIns="0" rtlCol="0">
            <a:spAutoFit/>
          </a:bodyPr>
          <a:lstStyle/>
          <a:p>
            <a:r>
              <a:rPr lang="en-GB" sz="1200" b="1" dirty="0">
                <a:solidFill>
                  <a:schemeClr val="accent1"/>
                </a:solidFill>
                <a:effectLst/>
                <a:latin typeface="+mj-lt"/>
              </a:rPr>
              <a:t>Mentoring members of the </a:t>
            </a:r>
            <a:r>
              <a:rPr lang="en-GB" sz="1200" b="1" dirty="0">
                <a:solidFill>
                  <a:schemeClr val="accent1"/>
                </a:solidFill>
                <a:latin typeface="+mj-lt"/>
              </a:rPr>
              <a:t>Mental Health N</a:t>
            </a:r>
            <a:r>
              <a:rPr lang="en-GB" sz="1200" b="1" dirty="0">
                <a:solidFill>
                  <a:schemeClr val="accent1"/>
                </a:solidFill>
                <a:effectLst/>
                <a:latin typeface="+mj-lt"/>
              </a:rPr>
              <a:t>etwork</a:t>
            </a:r>
          </a:p>
        </p:txBody>
      </p:sp>
      <p:sp>
        <p:nvSpPr>
          <p:cNvPr id="2" name="Rectangle 1">
            <a:extLst>
              <a:ext uri="{FF2B5EF4-FFF2-40B4-BE49-F238E27FC236}">
                <a16:creationId xmlns:a16="http://schemas.microsoft.com/office/drawing/2014/main" id="{919F4402-A569-42E7-B738-945FB5270500}"/>
              </a:ext>
            </a:extLst>
          </p:cNvPr>
          <p:cNvSpPr/>
          <p:nvPr/>
        </p:nvSpPr>
        <p:spPr>
          <a:xfrm>
            <a:off x="404814" y="3085240"/>
            <a:ext cx="6048374" cy="812799"/>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0" name="Group 69">
            <a:extLst>
              <a:ext uri="{FF2B5EF4-FFF2-40B4-BE49-F238E27FC236}">
                <a16:creationId xmlns:a16="http://schemas.microsoft.com/office/drawing/2014/main" id="{05558D09-14B4-20FE-D8D9-18A152D87CD4}"/>
              </a:ext>
            </a:extLst>
          </p:cNvPr>
          <p:cNvGrpSpPr/>
          <p:nvPr/>
        </p:nvGrpSpPr>
        <p:grpSpPr>
          <a:xfrm>
            <a:off x="4836974" y="3235656"/>
            <a:ext cx="1371475" cy="511967"/>
            <a:chOff x="4798607" y="3235656"/>
            <a:chExt cx="1371475" cy="511967"/>
          </a:xfrm>
        </p:grpSpPr>
        <p:sp>
          <p:nvSpPr>
            <p:cNvPr id="13" name="Rectangle: Rounded Corners 12">
              <a:extLst>
                <a:ext uri="{FF2B5EF4-FFF2-40B4-BE49-F238E27FC236}">
                  <a16:creationId xmlns:a16="http://schemas.microsoft.com/office/drawing/2014/main" id="{0E79DC38-D5D1-AE5D-B957-3CD12095E27E}"/>
                </a:ext>
              </a:extLst>
            </p:cNvPr>
            <p:cNvSpPr/>
            <p:nvPr/>
          </p:nvSpPr>
          <p:spPr>
            <a:xfrm>
              <a:off x="4900965" y="3297995"/>
              <a:ext cx="1130300" cy="3807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Ayuntamiento de Barcelona – ESPRONCEDA">
              <a:extLst>
                <a:ext uri="{FF2B5EF4-FFF2-40B4-BE49-F238E27FC236}">
                  <a16:creationId xmlns:a16="http://schemas.microsoft.com/office/drawing/2014/main" id="{F6F39FB2-5177-234A-410B-010DA89828C8}"/>
                </a:ext>
              </a:extLst>
            </p:cNvPr>
            <p:cNvPicPr>
              <a:picLocks noChangeAspect="1" noChangeArrowheads="1"/>
            </p:cNvPicPr>
            <p:nvPr/>
          </p:nvPicPr>
          <p:blipFill>
            <a:blip r:embed="rId9">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98607" y="3235656"/>
              <a:ext cx="1371475" cy="511967"/>
            </a:xfrm>
            <a:prstGeom prst="rect">
              <a:avLst/>
            </a:prstGeom>
            <a:noFill/>
            <a:extLst>
              <a:ext uri="{909E8E84-426E-40DD-AFC4-6F175D3DCCD1}">
                <a14:hiddenFill xmlns:a14="http://schemas.microsoft.com/office/drawing/2010/main">
                  <a:solidFill>
                    <a:srgbClr val="FFFFFF"/>
                  </a:solidFill>
                </a14:hiddenFill>
              </a:ext>
            </a:extLst>
          </p:spPr>
        </p:pic>
      </p:grpSp>
      <p:pic>
        <p:nvPicPr>
          <p:cNvPr id="96" name="Picture 4">
            <a:extLst>
              <a:ext uri="{FF2B5EF4-FFF2-40B4-BE49-F238E27FC236}">
                <a16:creationId xmlns:a16="http://schemas.microsoft.com/office/drawing/2014/main" id="{87D33D22-F2D3-4ACB-B316-094BA36308DD}"/>
              </a:ext>
            </a:extLst>
          </p:cNvPr>
          <p:cNvPicPr>
            <a:picLocks noChangeAspect="1" noChangeArrowheads="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3650" y="2896458"/>
            <a:ext cx="1080122" cy="1080122"/>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50E99167-9211-EFEF-E08C-E1B20ACEF49A}"/>
              </a:ext>
            </a:extLst>
          </p:cNvPr>
          <p:cNvSpPr/>
          <p:nvPr/>
        </p:nvSpPr>
        <p:spPr>
          <a:xfrm>
            <a:off x="415539" y="6469481"/>
            <a:ext cx="6048373" cy="812799"/>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2" descr="logoblancomaint">
            <a:extLst>
              <a:ext uri="{FF2B5EF4-FFF2-40B4-BE49-F238E27FC236}">
                <a16:creationId xmlns:a16="http://schemas.microsoft.com/office/drawing/2014/main" id="{562A08E4-D524-01B9-42BE-B6F0B83619B9}"/>
              </a:ext>
            </a:extLst>
          </p:cNvPr>
          <p:cNvPicPr>
            <a:picLocks noChangeAspect="1" noChangeArrowheads="1"/>
          </p:cNvPicPr>
          <p:nvPr/>
        </p:nvPicPr>
        <p:blipFill>
          <a:blip r:embed="rId11">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777845" y="6654401"/>
            <a:ext cx="1295767" cy="51459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AF225257-C032-C010-6A1F-D4988F816985}"/>
              </a:ext>
            </a:extLst>
          </p:cNvPr>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5893" y="6722469"/>
            <a:ext cx="1175636" cy="393930"/>
          </a:xfrm>
          <a:prstGeom prst="rect">
            <a:avLst/>
          </a:prstGeom>
          <a:noFill/>
          <a:extLst>
            <a:ext uri="{909E8E84-426E-40DD-AFC4-6F175D3DCCD1}">
              <a14:hiddenFill xmlns:a14="http://schemas.microsoft.com/office/drawing/2010/main">
                <a:solidFill>
                  <a:srgbClr val="FFFFFF"/>
                </a:solidFill>
              </a14:hiddenFill>
            </a:ext>
          </a:extLst>
        </p:spPr>
      </p:pic>
      <p:pic>
        <p:nvPicPr>
          <p:cNvPr id="78" name="Graphic 77">
            <a:extLst>
              <a:ext uri="{FF2B5EF4-FFF2-40B4-BE49-F238E27FC236}">
                <a16:creationId xmlns:a16="http://schemas.microsoft.com/office/drawing/2014/main" id="{D5BA62A7-E54A-917C-9C36-908E7258BE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02491" y="6745940"/>
            <a:ext cx="1240440" cy="331521"/>
          </a:xfrm>
          <a:prstGeom prst="rect">
            <a:avLst/>
          </a:prstGeom>
        </p:spPr>
      </p:pic>
      <p:pic>
        <p:nvPicPr>
          <p:cNvPr id="1026" name="Picture 2" descr="Logotipo de ITEMAS 2022">
            <a:extLst>
              <a:ext uri="{FF2B5EF4-FFF2-40B4-BE49-F238E27FC236}">
                <a16:creationId xmlns:a16="http://schemas.microsoft.com/office/drawing/2014/main" id="{D2B83A4E-E040-592F-6A70-F0E6CC273512}"/>
              </a:ext>
            </a:extLst>
          </p:cNvPr>
          <p:cNvPicPr>
            <a:picLocks noChangeAspect="1" noChangeArrowheads="1"/>
          </p:cNvPicPr>
          <p:nvPr/>
        </p:nvPicPr>
        <p:blipFill>
          <a:blip r:embed="rId1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33680" y="3261140"/>
            <a:ext cx="1190639" cy="384974"/>
          </a:xfrm>
          <a:prstGeom prst="rect">
            <a:avLst/>
          </a:prstGeom>
          <a:solidFill>
            <a:schemeClr val="accent1">
              <a:lumMod val="20000"/>
              <a:lumOff val="80000"/>
            </a:schemeClr>
          </a:solidFill>
        </p:spPr>
      </p:pic>
    </p:spTree>
    <p:extLst>
      <p:ext uri="{BB962C8B-B14F-4D97-AF65-F5344CB8AC3E}">
        <p14:creationId xmlns:p14="http://schemas.microsoft.com/office/powerpoint/2010/main" val="1920089906"/>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0">
            <a:extLst>
              <a:ext uri="{FF2B5EF4-FFF2-40B4-BE49-F238E27FC236}">
                <a16:creationId xmlns:a16="http://schemas.microsoft.com/office/drawing/2014/main" id="{336B0773-043A-C3D1-1D59-516C53B545D8}"/>
              </a:ext>
            </a:extLst>
          </p:cNvPr>
          <p:cNvPicPr>
            <a:picLocks noChangeAspect="1"/>
          </p:cNvPicPr>
          <p:nvPr/>
        </p:nvPicPr>
        <p:blipFill rotWithShape="1">
          <a:blip r:embed="rId3"/>
          <a:srcRect l="41811" t="-506" r="2001" b="506"/>
          <a:stretch/>
        </p:blipFill>
        <p:spPr>
          <a:xfrm>
            <a:off x="4817558" y="697779"/>
            <a:ext cx="1439862" cy="1441450"/>
          </a:xfrm>
          <a:prstGeom prst="rect">
            <a:avLst/>
          </a:prstGeom>
          <a:pattFill prst="pct5">
            <a:fgClr>
              <a:schemeClr val="tx1"/>
            </a:fgClr>
            <a:bgClr>
              <a:schemeClr val="bg1"/>
            </a:bgClr>
          </a:pattFill>
        </p:spPr>
      </p:pic>
      <p:sp>
        <p:nvSpPr>
          <p:cNvPr id="33" name="Title 6">
            <a:extLst>
              <a:ext uri="{FF2B5EF4-FFF2-40B4-BE49-F238E27FC236}">
                <a16:creationId xmlns:a16="http://schemas.microsoft.com/office/drawing/2014/main" id="{B83BA1F8-F542-B843-EC0B-BEDF8C403E46}"/>
              </a:ext>
            </a:extLst>
          </p:cNvPr>
          <p:cNvSpPr txBox="1">
            <a:spLocks/>
          </p:cNvSpPr>
          <p:nvPr/>
        </p:nvSpPr>
        <p:spPr>
          <a:xfrm>
            <a:off x="4834029" y="2155220"/>
            <a:ext cx="1706549" cy="210856"/>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1600" b="1" dirty="0" err="1"/>
              <a:t>TAONas</a:t>
            </a:r>
            <a:r>
              <a:rPr lang="en-GB" sz="1600" b="1" dirty="0"/>
              <a:t>-LUAD Consortium</a:t>
            </a:r>
          </a:p>
        </p:txBody>
      </p:sp>
      <p:sp>
        <p:nvSpPr>
          <p:cNvPr id="39" name="TextBox 38">
            <a:extLst>
              <a:ext uri="{FF2B5EF4-FFF2-40B4-BE49-F238E27FC236}">
                <a16:creationId xmlns:a16="http://schemas.microsoft.com/office/drawing/2014/main" id="{898B627C-F55F-BA30-AE29-6C6C9012ADA7}"/>
              </a:ext>
            </a:extLst>
          </p:cNvPr>
          <p:cNvSpPr txBox="1"/>
          <p:nvPr/>
        </p:nvSpPr>
        <p:spPr>
          <a:xfrm>
            <a:off x="4831119" y="2584679"/>
            <a:ext cx="1582781" cy="184666"/>
          </a:xfrm>
          <a:prstGeom prst="rect">
            <a:avLst/>
          </a:prstGeom>
          <a:noFill/>
        </p:spPr>
        <p:txBody>
          <a:bodyPr wrap="square" lIns="0" tIns="0" rIns="0" bIns="0" rtlCol="0">
            <a:spAutoFit/>
          </a:bodyPr>
          <a:lstStyle/>
          <a:p>
            <a:r>
              <a:rPr lang="en-GB" sz="1200" b="1" dirty="0">
                <a:solidFill>
                  <a:schemeClr val="accent1"/>
                </a:solidFill>
                <a:effectLst/>
                <a:latin typeface="+mj-lt"/>
              </a:rPr>
              <a:t>Public Funding</a:t>
            </a:r>
          </a:p>
        </p:txBody>
      </p:sp>
      <p:sp>
        <p:nvSpPr>
          <p:cNvPr id="47" name="TextBox 46">
            <a:extLst>
              <a:ext uri="{FF2B5EF4-FFF2-40B4-BE49-F238E27FC236}">
                <a16:creationId xmlns:a16="http://schemas.microsoft.com/office/drawing/2014/main" id="{340C3D3E-8292-B2E1-D31C-4D92EEE0EDDE}"/>
              </a:ext>
            </a:extLst>
          </p:cNvPr>
          <p:cNvSpPr txBox="1"/>
          <p:nvPr/>
        </p:nvSpPr>
        <p:spPr>
          <a:xfrm>
            <a:off x="4839203" y="2750967"/>
            <a:ext cx="1401916" cy="369332"/>
          </a:xfrm>
          <a:prstGeom prst="rect">
            <a:avLst/>
          </a:prstGeom>
          <a:noFill/>
        </p:spPr>
        <p:txBody>
          <a:bodyPr wrap="square" rtlCol="0">
            <a:spAutoFit/>
          </a:bodyPr>
          <a:lstStyle/>
          <a:p>
            <a:r>
              <a:rPr lang="en-GB" dirty="0"/>
              <a:t>3M€</a:t>
            </a:r>
            <a:endParaRPr lang="en-US" dirty="0"/>
          </a:p>
        </p:txBody>
      </p:sp>
      <p:pic>
        <p:nvPicPr>
          <p:cNvPr id="50" name="Picture Placeholder 10">
            <a:extLst>
              <a:ext uri="{FF2B5EF4-FFF2-40B4-BE49-F238E27FC236}">
                <a16:creationId xmlns:a16="http://schemas.microsoft.com/office/drawing/2014/main" id="{F5C19EF0-82F9-320F-2E21-3FA831F81A1E}"/>
              </a:ext>
            </a:extLst>
          </p:cNvPr>
          <p:cNvPicPr>
            <a:picLocks noGrp="1" noChangeAspect="1"/>
          </p:cNvPicPr>
          <p:nvPr>
            <p:ph type="pic" sz="quarter" idx="12"/>
          </p:nvPr>
        </p:nvPicPr>
        <p:blipFill rotWithShape="1">
          <a:blip r:embed="rId4"/>
          <a:srcRect l="-114" t="5293" r="114" b="27967"/>
          <a:stretch/>
        </p:blipFill>
        <p:spPr>
          <a:xfrm>
            <a:off x="2693765" y="633511"/>
            <a:ext cx="1439862" cy="1441450"/>
          </a:xfrm>
        </p:spPr>
      </p:pic>
      <p:sp>
        <p:nvSpPr>
          <p:cNvPr id="51" name="Title 6">
            <a:extLst>
              <a:ext uri="{FF2B5EF4-FFF2-40B4-BE49-F238E27FC236}">
                <a16:creationId xmlns:a16="http://schemas.microsoft.com/office/drawing/2014/main" id="{1CAC4AE5-C18B-DED2-0E0C-E4E2414AB6D5}"/>
              </a:ext>
            </a:extLst>
          </p:cNvPr>
          <p:cNvSpPr txBox="1">
            <a:spLocks/>
          </p:cNvSpPr>
          <p:nvPr/>
        </p:nvSpPr>
        <p:spPr>
          <a:xfrm>
            <a:off x="2676902" y="2155220"/>
            <a:ext cx="1472823" cy="210856"/>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1600" b="1" dirty="0"/>
              <a:t>Guest XR Consortium</a:t>
            </a:r>
          </a:p>
        </p:txBody>
      </p:sp>
      <p:sp>
        <p:nvSpPr>
          <p:cNvPr id="52" name="TextBox 51">
            <a:extLst>
              <a:ext uri="{FF2B5EF4-FFF2-40B4-BE49-F238E27FC236}">
                <a16:creationId xmlns:a16="http://schemas.microsoft.com/office/drawing/2014/main" id="{171856EE-250D-374F-B67C-40082C55508A}"/>
              </a:ext>
            </a:extLst>
          </p:cNvPr>
          <p:cNvSpPr txBox="1"/>
          <p:nvPr/>
        </p:nvSpPr>
        <p:spPr>
          <a:xfrm>
            <a:off x="2676902" y="2584679"/>
            <a:ext cx="1620000" cy="184666"/>
          </a:xfrm>
          <a:prstGeom prst="rect">
            <a:avLst/>
          </a:prstGeom>
          <a:noFill/>
        </p:spPr>
        <p:txBody>
          <a:bodyPr wrap="square" lIns="0" tIns="0" rIns="0" bIns="0" rtlCol="0">
            <a:spAutoFit/>
          </a:bodyPr>
          <a:lstStyle/>
          <a:p>
            <a:r>
              <a:rPr lang="en-GB" sz="1200" b="1" dirty="0">
                <a:solidFill>
                  <a:schemeClr val="accent1"/>
                </a:solidFill>
                <a:effectLst/>
                <a:latin typeface="+mj-lt"/>
              </a:rPr>
              <a:t>Public Funding</a:t>
            </a:r>
          </a:p>
        </p:txBody>
      </p:sp>
      <p:sp>
        <p:nvSpPr>
          <p:cNvPr id="53" name="TextBox 52">
            <a:extLst>
              <a:ext uri="{FF2B5EF4-FFF2-40B4-BE49-F238E27FC236}">
                <a16:creationId xmlns:a16="http://schemas.microsoft.com/office/drawing/2014/main" id="{8440362F-BBF0-5A64-BF83-692E5F92E065}"/>
              </a:ext>
            </a:extLst>
          </p:cNvPr>
          <p:cNvSpPr txBox="1"/>
          <p:nvPr/>
        </p:nvSpPr>
        <p:spPr>
          <a:xfrm>
            <a:off x="2676902" y="2750967"/>
            <a:ext cx="1434882" cy="369332"/>
          </a:xfrm>
          <a:prstGeom prst="rect">
            <a:avLst/>
          </a:prstGeom>
          <a:noFill/>
        </p:spPr>
        <p:txBody>
          <a:bodyPr wrap="square" rtlCol="0">
            <a:spAutoFit/>
          </a:bodyPr>
          <a:lstStyle/>
          <a:p>
            <a:r>
              <a:rPr lang="en-GB" dirty="0"/>
              <a:t>4M€</a:t>
            </a:r>
            <a:endParaRPr lang="en-US" dirty="0"/>
          </a:p>
        </p:txBody>
      </p:sp>
      <p:pic>
        <p:nvPicPr>
          <p:cNvPr id="86" name="Picture Placeholder 16">
            <a:extLst>
              <a:ext uri="{FF2B5EF4-FFF2-40B4-BE49-F238E27FC236}">
                <a16:creationId xmlns:a16="http://schemas.microsoft.com/office/drawing/2014/main" id="{ECFED8FC-ECC8-6F86-FCCD-AF6BAC820D3C}"/>
              </a:ext>
            </a:extLst>
          </p:cNvPr>
          <p:cNvPicPr>
            <a:picLocks noChangeAspect="1"/>
          </p:cNvPicPr>
          <p:nvPr/>
        </p:nvPicPr>
        <p:blipFill rotWithShape="1">
          <a:blip r:embed="rId5"/>
          <a:srcRect t="16630" b="16630"/>
          <a:stretch/>
        </p:blipFill>
        <p:spPr>
          <a:xfrm>
            <a:off x="8423897" y="4223764"/>
            <a:ext cx="1439862" cy="1441450"/>
          </a:xfrm>
          <a:prstGeom prst="rect">
            <a:avLst/>
          </a:prstGeom>
          <a:pattFill prst="pct5">
            <a:fgClr>
              <a:schemeClr val="tx1"/>
            </a:fgClr>
            <a:bgClr>
              <a:schemeClr val="bg1"/>
            </a:bgClr>
          </a:pattFill>
        </p:spPr>
      </p:pic>
      <p:sp>
        <p:nvSpPr>
          <p:cNvPr id="91" name="Rectangle 90">
            <a:extLst>
              <a:ext uri="{FF2B5EF4-FFF2-40B4-BE49-F238E27FC236}">
                <a16:creationId xmlns:a16="http://schemas.microsoft.com/office/drawing/2014/main" id="{4B1E241D-C1F2-AC50-508D-4EB9172AA9AC}"/>
              </a:ext>
            </a:extLst>
          </p:cNvPr>
          <p:cNvSpPr/>
          <p:nvPr/>
        </p:nvSpPr>
        <p:spPr>
          <a:xfrm>
            <a:off x="8128622" y="4538090"/>
            <a:ext cx="2030413" cy="812799"/>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Picture Placeholder 27">
            <a:extLst>
              <a:ext uri="{FF2B5EF4-FFF2-40B4-BE49-F238E27FC236}">
                <a16:creationId xmlns:a16="http://schemas.microsoft.com/office/drawing/2014/main" id="{91B137E2-5CFD-49A3-8634-2ACD28E08030}"/>
              </a:ext>
            </a:extLst>
          </p:cNvPr>
          <p:cNvPicPr>
            <a:picLocks noGrp="1" noChangeAspect="1"/>
          </p:cNvPicPr>
          <p:nvPr>
            <p:ph type="pic" sz="quarter" idx="11"/>
          </p:nvPr>
        </p:nvPicPr>
        <p:blipFill rotWithShape="1">
          <a:blip r:embed="rId6"/>
          <a:srcRect l="12072" r="12072"/>
          <a:stretch/>
        </p:blipFill>
        <p:spPr>
          <a:xfrm>
            <a:off x="555978" y="697779"/>
            <a:ext cx="1439862" cy="1441450"/>
          </a:xfrm>
          <a:custGeom>
            <a:avLst/>
            <a:gdLst>
              <a:gd name="connsiteX0" fmla="*/ -324 w 7050542"/>
              <a:gd name="connsiteY0" fmla="*/ -65 h 3963456"/>
              <a:gd name="connsiteX1" fmla="*/ 7050218 w 7050542"/>
              <a:gd name="connsiteY1" fmla="*/ -65 h 3963456"/>
              <a:gd name="connsiteX2" fmla="*/ 7050218 w 7050542"/>
              <a:gd name="connsiteY2" fmla="*/ 3963391 h 3963456"/>
              <a:gd name="connsiteX3" fmla="*/ -324 w 7050542"/>
              <a:gd name="connsiteY3" fmla="*/ 3963391 h 3963456"/>
            </a:gdLst>
            <a:ahLst/>
            <a:cxnLst>
              <a:cxn ang="0">
                <a:pos x="connsiteX0" y="connsiteY0"/>
              </a:cxn>
              <a:cxn ang="0">
                <a:pos x="connsiteX1" y="connsiteY1"/>
              </a:cxn>
              <a:cxn ang="0">
                <a:pos x="connsiteX2" y="connsiteY2"/>
              </a:cxn>
              <a:cxn ang="0">
                <a:pos x="connsiteX3" y="connsiteY3"/>
              </a:cxn>
            </a:cxnLst>
            <a:rect l="l" t="t" r="r" b="b"/>
            <a:pathLst>
              <a:path w="7050542" h="3963456">
                <a:moveTo>
                  <a:pt x="-324" y="-65"/>
                </a:moveTo>
                <a:lnTo>
                  <a:pt x="7050218" y="-65"/>
                </a:lnTo>
                <a:lnTo>
                  <a:pt x="7050218" y="3963391"/>
                </a:lnTo>
                <a:lnTo>
                  <a:pt x="-324" y="3963391"/>
                </a:lnTo>
                <a:close/>
              </a:path>
            </a:pathLst>
          </a:custGeom>
        </p:spPr>
      </p:pic>
      <p:pic>
        <p:nvPicPr>
          <p:cNvPr id="55" name="Picture Placeholder 16">
            <a:extLst>
              <a:ext uri="{FF2B5EF4-FFF2-40B4-BE49-F238E27FC236}">
                <a16:creationId xmlns:a16="http://schemas.microsoft.com/office/drawing/2014/main" id="{B9FE09B4-2C11-4E1B-821B-676FC48D7132}"/>
              </a:ext>
            </a:extLst>
          </p:cNvPr>
          <p:cNvPicPr>
            <a:picLocks noGrp="1" noChangeAspect="1"/>
          </p:cNvPicPr>
          <p:nvPr>
            <p:ph type="pic" sz="quarter" idx="10"/>
          </p:nvPr>
        </p:nvPicPr>
        <p:blipFill rotWithShape="1">
          <a:blip r:embed="rId7"/>
          <a:srcRect t="16646" b="16646"/>
          <a:stretch/>
        </p:blipFill>
        <p:spPr>
          <a:xfrm>
            <a:off x="8427423" y="1707703"/>
            <a:ext cx="1439862" cy="1441450"/>
          </a:xfrm>
          <a:prstGeom prst="rect">
            <a:avLst/>
          </a:prstGeom>
        </p:spPr>
      </p:pic>
      <p:sp>
        <p:nvSpPr>
          <p:cNvPr id="21" name="Title 6">
            <a:extLst>
              <a:ext uri="{FF2B5EF4-FFF2-40B4-BE49-F238E27FC236}">
                <a16:creationId xmlns:a16="http://schemas.microsoft.com/office/drawing/2014/main" id="{B7524431-80CC-444E-85E5-908826CE2FB3}"/>
              </a:ext>
            </a:extLst>
          </p:cNvPr>
          <p:cNvSpPr txBox="1">
            <a:spLocks/>
          </p:cNvSpPr>
          <p:nvPr/>
        </p:nvSpPr>
        <p:spPr>
          <a:xfrm>
            <a:off x="593943" y="2219488"/>
            <a:ext cx="1401897" cy="195355"/>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1600" b="1" dirty="0"/>
              <a:t>Gate2Brain</a:t>
            </a:r>
          </a:p>
        </p:txBody>
      </p:sp>
      <p:sp>
        <p:nvSpPr>
          <p:cNvPr id="22" name="Title 6">
            <a:extLst>
              <a:ext uri="{FF2B5EF4-FFF2-40B4-BE49-F238E27FC236}">
                <a16:creationId xmlns:a16="http://schemas.microsoft.com/office/drawing/2014/main" id="{E9023A94-C929-492A-A05C-C37323C48B12}"/>
              </a:ext>
            </a:extLst>
          </p:cNvPr>
          <p:cNvSpPr txBox="1">
            <a:spLocks/>
          </p:cNvSpPr>
          <p:nvPr/>
        </p:nvSpPr>
        <p:spPr>
          <a:xfrm>
            <a:off x="8423897" y="3230146"/>
            <a:ext cx="1620000" cy="195355"/>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1600" b="1" dirty="0" err="1"/>
              <a:t>SafeWax</a:t>
            </a:r>
            <a:endParaRPr lang="en-GB" sz="1600" b="1" dirty="0"/>
          </a:p>
        </p:txBody>
      </p:sp>
      <p:sp>
        <p:nvSpPr>
          <p:cNvPr id="30" name="TextBox 29">
            <a:extLst>
              <a:ext uri="{FF2B5EF4-FFF2-40B4-BE49-F238E27FC236}">
                <a16:creationId xmlns:a16="http://schemas.microsoft.com/office/drawing/2014/main" id="{1302594C-1A0F-4A55-AC16-4D47F2C4505F}"/>
              </a:ext>
            </a:extLst>
          </p:cNvPr>
          <p:cNvSpPr txBox="1"/>
          <p:nvPr/>
        </p:nvSpPr>
        <p:spPr>
          <a:xfrm>
            <a:off x="593943" y="2461929"/>
            <a:ext cx="1401897" cy="184666"/>
          </a:xfrm>
          <a:prstGeom prst="rect">
            <a:avLst/>
          </a:prstGeom>
          <a:noFill/>
        </p:spPr>
        <p:txBody>
          <a:bodyPr wrap="square" lIns="0" tIns="0" rIns="0" bIns="0" rtlCol="0">
            <a:spAutoFit/>
          </a:bodyPr>
          <a:lstStyle/>
          <a:p>
            <a:r>
              <a:rPr lang="en-GB" sz="1200" b="1" dirty="0">
                <a:solidFill>
                  <a:schemeClr val="accent1"/>
                </a:solidFill>
                <a:effectLst/>
                <a:latin typeface="+mj-lt"/>
              </a:rPr>
              <a:t>Public Funding</a:t>
            </a:r>
          </a:p>
        </p:txBody>
      </p:sp>
      <p:sp>
        <p:nvSpPr>
          <p:cNvPr id="31" name="TextBox 30">
            <a:extLst>
              <a:ext uri="{FF2B5EF4-FFF2-40B4-BE49-F238E27FC236}">
                <a16:creationId xmlns:a16="http://schemas.microsoft.com/office/drawing/2014/main" id="{E748FBF7-261C-450F-AD14-6EEBA58E039A}"/>
              </a:ext>
            </a:extLst>
          </p:cNvPr>
          <p:cNvSpPr txBox="1"/>
          <p:nvPr/>
        </p:nvSpPr>
        <p:spPr>
          <a:xfrm>
            <a:off x="8423897" y="3499195"/>
            <a:ext cx="1620000" cy="184666"/>
          </a:xfrm>
          <a:prstGeom prst="rect">
            <a:avLst/>
          </a:prstGeom>
          <a:noFill/>
        </p:spPr>
        <p:txBody>
          <a:bodyPr wrap="square" lIns="0" tIns="0" rIns="0" bIns="0" rtlCol="0">
            <a:spAutoFit/>
          </a:bodyPr>
          <a:lstStyle/>
          <a:p>
            <a:r>
              <a:rPr lang="en-GB" sz="1200" b="1" dirty="0">
                <a:solidFill>
                  <a:schemeClr val="accent1"/>
                </a:solidFill>
                <a:effectLst/>
                <a:latin typeface="+mj-lt"/>
              </a:rPr>
              <a:t>Public Funding</a:t>
            </a:r>
          </a:p>
        </p:txBody>
      </p:sp>
      <p:sp>
        <p:nvSpPr>
          <p:cNvPr id="2" name="Rectangle 1">
            <a:extLst>
              <a:ext uri="{FF2B5EF4-FFF2-40B4-BE49-F238E27FC236}">
                <a16:creationId xmlns:a16="http://schemas.microsoft.com/office/drawing/2014/main" id="{919F4402-A569-42E7-B738-945FB5270500}"/>
              </a:ext>
            </a:extLst>
          </p:cNvPr>
          <p:cNvSpPr/>
          <p:nvPr/>
        </p:nvSpPr>
        <p:spPr>
          <a:xfrm>
            <a:off x="395839" y="1012105"/>
            <a:ext cx="6057349" cy="812799"/>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6">
            <a:extLst>
              <a:ext uri="{FF2B5EF4-FFF2-40B4-BE49-F238E27FC236}">
                <a16:creationId xmlns:a16="http://schemas.microsoft.com/office/drawing/2014/main" id="{700D176F-50BD-BE5C-06CF-519087B3D126}"/>
              </a:ext>
            </a:extLst>
          </p:cNvPr>
          <p:cNvSpPr txBox="1">
            <a:spLocks/>
          </p:cNvSpPr>
          <p:nvPr/>
        </p:nvSpPr>
        <p:spPr>
          <a:xfrm>
            <a:off x="555978" y="8291995"/>
            <a:ext cx="1620000" cy="184666"/>
          </a:xfrm>
          <a:prstGeom prst="rect">
            <a:avLst/>
          </a:prstGeom>
        </p:spPr>
        <p:txBody>
          <a:bodyPr l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1600" b="1" dirty="0"/>
              <a:t>Sempre Bio Consortium</a:t>
            </a:r>
          </a:p>
        </p:txBody>
      </p:sp>
      <p:sp>
        <p:nvSpPr>
          <p:cNvPr id="14" name="TextBox 13">
            <a:extLst>
              <a:ext uri="{FF2B5EF4-FFF2-40B4-BE49-F238E27FC236}">
                <a16:creationId xmlns:a16="http://schemas.microsoft.com/office/drawing/2014/main" id="{C7E0BC4C-886C-DF9E-9B97-0211E80EB6B8}"/>
              </a:ext>
            </a:extLst>
          </p:cNvPr>
          <p:cNvSpPr txBox="1"/>
          <p:nvPr/>
        </p:nvSpPr>
        <p:spPr>
          <a:xfrm>
            <a:off x="555978" y="8791624"/>
            <a:ext cx="1620000" cy="230832"/>
          </a:xfrm>
          <a:prstGeom prst="rect">
            <a:avLst/>
          </a:prstGeom>
          <a:noFill/>
        </p:spPr>
        <p:txBody>
          <a:bodyPr wrap="square" lIns="0" tIns="0" rtlCol="0">
            <a:spAutoFit/>
          </a:bodyPr>
          <a:lstStyle/>
          <a:p>
            <a:r>
              <a:rPr lang="en-GB" sz="1200" b="1" dirty="0">
                <a:solidFill>
                  <a:schemeClr val="accent1"/>
                </a:solidFill>
                <a:effectLst/>
                <a:latin typeface="+mj-lt"/>
              </a:rPr>
              <a:t>Public Funding</a:t>
            </a:r>
          </a:p>
        </p:txBody>
      </p:sp>
      <p:pic>
        <p:nvPicPr>
          <p:cNvPr id="15" name="Picture Placeholder 16">
            <a:extLst>
              <a:ext uri="{FF2B5EF4-FFF2-40B4-BE49-F238E27FC236}">
                <a16:creationId xmlns:a16="http://schemas.microsoft.com/office/drawing/2014/main" id="{C7C74B60-17EF-B634-228F-8969FCC0BE5F}"/>
              </a:ext>
            </a:extLst>
          </p:cNvPr>
          <p:cNvPicPr>
            <a:picLocks noChangeAspect="1"/>
          </p:cNvPicPr>
          <p:nvPr/>
        </p:nvPicPr>
        <p:blipFill rotWithShape="1">
          <a:blip r:embed="rId8"/>
          <a:srcRect t="12497" b="12497"/>
          <a:stretch/>
        </p:blipFill>
        <p:spPr>
          <a:xfrm>
            <a:off x="556047" y="6783179"/>
            <a:ext cx="1439862" cy="1441450"/>
          </a:xfrm>
          <a:prstGeom prst="rect">
            <a:avLst/>
          </a:prstGeom>
          <a:pattFill prst="pct5">
            <a:fgClr>
              <a:schemeClr val="tx1"/>
            </a:fgClr>
            <a:bgClr>
              <a:schemeClr val="bg1"/>
            </a:bgClr>
          </a:pattFill>
        </p:spPr>
      </p:pic>
      <p:sp>
        <p:nvSpPr>
          <p:cNvPr id="16" name="Title 6">
            <a:extLst>
              <a:ext uri="{FF2B5EF4-FFF2-40B4-BE49-F238E27FC236}">
                <a16:creationId xmlns:a16="http://schemas.microsoft.com/office/drawing/2014/main" id="{4712E727-AD22-E102-CCA1-E4B46A810042}"/>
              </a:ext>
            </a:extLst>
          </p:cNvPr>
          <p:cNvSpPr txBox="1">
            <a:spLocks/>
          </p:cNvSpPr>
          <p:nvPr/>
        </p:nvSpPr>
        <p:spPr>
          <a:xfrm>
            <a:off x="2683252" y="8291995"/>
            <a:ext cx="1620000" cy="184666"/>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1600" b="1" dirty="0"/>
              <a:t>Aire Consortium</a:t>
            </a:r>
          </a:p>
        </p:txBody>
      </p:sp>
      <p:sp>
        <p:nvSpPr>
          <p:cNvPr id="17" name="TextBox 16">
            <a:extLst>
              <a:ext uri="{FF2B5EF4-FFF2-40B4-BE49-F238E27FC236}">
                <a16:creationId xmlns:a16="http://schemas.microsoft.com/office/drawing/2014/main" id="{BCABB34F-A34E-BCB7-F094-1151A70DA24F}"/>
              </a:ext>
            </a:extLst>
          </p:cNvPr>
          <p:cNvSpPr txBox="1"/>
          <p:nvPr/>
        </p:nvSpPr>
        <p:spPr>
          <a:xfrm>
            <a:off x="2683252" y="8791624"/>
            <a:ext cx="1620000" cy="184666"/>
          </a:xfrm>
          <a:prstGeom prst="rect">
            <a:avLst/>
          </a:prstGeom>
          <a:noFill/>
        </p:spPr>
        <p:txBody>
          <a:bodyPr wrap="square" lIns="0" tIns="0" rIns="0" bIns="0" rtlCol="0">
            <a:spAutoFit/>
          </a:bodyPr>
          <a:lstStyle/>
          <a:p>
            <a:r>
              <a:rPr lang="en-GB" sz="1200" b="1" dirty="0">
                <a:solidFill>
                  <a:schemeClr val="accent1"/>
                </a:solidFill>
                <a:effectLst/>
                <a:latin typeface="+mj-lt"/>
              </a:rPr>
              <a:t>Public Funding</a:t>
            </a:r>
          </a:p>
        </p:txBody>
      </p:sp>
      <p:pic>
        <p:nvPicPr>
          <p:cNvPr id="19" name="Picture Placeholder 16">
            <a:extLst>
              <a:ext uri="{FF2B5EF4-FFF2-40B4-BE49-F238E27FC236}">
                <a16:creationId xmlns:a16="http://schemas.microsoft.com/office/drawing/2014/main" id="{FE1C02DE-B4E2-AB48-9050-D957900C922A}"/>
              </a:ext>
            </a:extLst>
          </p:cNvPr>
          <p:cNvPicPr>
            <a:picLocks noChangeAspect="1"/>
          </p:cNvPicPr>
          <p:nvPr/>
        </p:nvPicPr>
        <p:blipFill rotWithShape="1">
          <a:blip r:embed="rId9"/>
          <a:srcRect l="31703" t="28729" r="29386" b="19366"/>
          <a:stretch/>
        </p:blipFill>
        <p:spPr>
          <a:xfrm>
            <a:off x="2686778" y="6783179"/>
            <a:ext cx="1439862" cy="1441450"/>
          </a:xfrm>
          <a:prstGeom prst="rect">
            <a:avLst/>
          </a:prstGeom>
          <a:pattFill prst="pct5">
            <a:fgClr>
              <a:schemeClr val="tx1"/>
            </a:fgClr>
            <a:bgClr>
              <a:schemeClr val="bg1"/>
            </a:bgClr>
          </a:pattFill>
        </p:spPr>
      </p:pic>
      <p:pic>
        <p:nvPicPr>
          <p:cNvPr id="71" name="Picture 70">
            <a:extLst>
              <a:ext uri="{FF2B5EF4-FFF2-40B4-BE49-F238E27FC236}">
                <a16:creationId xmlns:a16="http://schemas.microsoft.com/office/drawing/2014/main" id="{8B8DE8E2-F1EE-CD2B-E8ED-C7D49E6DB4BF}"/>
              </a:ext>
            </a:extLst>
          </p:cNvPr>
          <p:cNvPicPr>
            <a:picLocks noChangeAspect="1"/>
          </p:cNvPicPr>
          <p:nvPr/>
        </p:nvPicPr>
        <p:blipFill>
          <a:blip r:embed="rId10">
            <a:clrChange>
              <a:clrFrom>
                <a:srgbClr val="F0F0F0"/>
              </a:clrFrom>
              <a:clrTo>
                <a:srgbClr val="F0F0F0">
                  <a:alpha val="0"/>
                </a:srgbClr>
              </a:clrTo>
            </a:clrChange>
            <a:duotone>
              <a:schemeClr val="accent1">
                <a:shade val="45000"/>
                <a:satMod val="135000"/>
              </a:schemeClr>
              <a:prstClr val="white"/>
            </a:duotone>
            <a:alphaModFix amt="51000"/>
            <a:extLst>
              <a:ext uri="{BEBA8EAE-BF5A-486C-A8C5-ECC9F3942E4B}">
                <a14:imgProps xmlns:a14="http://schemas.microsoft.com/office/drawing/2010/main">
                  <a14:imgLayer r:embed="rId11">
                    <a14:imgEffect>
                      <a14:sharpenSoften amount="-1000"/>
                    </a14:imgEffect>
                  </a14:imgLayer>
                </a14:imgProps>
              </a:ext>
            </a:extLst>
          </a:blip>
          <a:stretch>
            <a:fillRect/>
          </a:stretch>
        </p:blipFill>
        <p:spPr>
          <a:xfrm>
            <a:off x="8890109" y="2078187"/>
            <a:ext cx="522999" cy="772876"/>
          </a:xfrm>
          <a:prstGeom prst="rect">
            <a:avLst/>
          </a:prstGeom>
        </p:spPr>
      </p:pic>
      <p:pic>
        <p:nvPicPr>
          <p:cNvPr id="43" name="Graphic 42">
            <a:extLst>
              <a:ext uri="{FF2B5EF4-FFF2-40B4-BE49-F238E27FC236}">
                <a16:creationId xmlns:a16="http://schemas.microsoft.com/office/drawing/2014/main" id="{FD66F18D-8C80-CEC6-172B-47CF876C29F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37561" y="2115067"/>
            <a:ext cx="419585" cy="689728"/>
          </a:xfrm>
          <a:prstGeom prst="rect">
            <a:avLst/>
          </a:prstGeom>
        </p:spPr>
      </p:pic>
      <p:sp>
        <p:nvSpPr>
          <p:cNvPr id="73" name="TextBox 72">
            <a:extLst>
              <a:ext uri="{FF2B5EF4-FFF2-40B4-BE49-F238E27FC236}">
                <a16:creationId xmlns:a16="http://schemas.microsoft.com/office/drawing/2014/main" id="{106941D1-538F-AE20-4FE5-1784D368899B}"/>
              </a:ext>
            </a:extLst>
          </p:cNvPr>
          <p:cNvSpPr txBox="1"/>
          <p:nvPr/>
        </p:nvSpPr>
        <p:spPr>
          <a:xfrm>
            <a:off x="585141" y="2647325"/>
            <a:ext cx="1241702" cy="369332"/>
          </a:xfrm>
          <a:prstGeom prst="rect">
            <a:avLst/>
          </a:prstGeom>
          <a:noFill/>
        </p:spPr>
        <p:txBody>
          <a:bodyPr wrap="square" rtlCol="0">
            <a:spAutoFit/>
          </a:bodyPr>
          <a:lstStyle/>
          <a:p>
            <a:r>
              <a:rPr lang="en-GB" dirty="0"/>
              <a:t>2.5M€</a:t>
            </a:r>
            <a:endParaRPr lang="en-US" dirty="0"/>
          </a:p>
        </p:txBody>
      </p:sp>
      <p:sp>
        <p:nvSpPr>
          <p:cNvPr id="74" name="TextBox 73">
            <a:extLst>
              <a:ext uri="{FF2B5EF4-FFF2-40B4-BE49-F238E27FC236}">
                <a16:creationId xmlns:a16="http://schemas.microsoft.com/office/drawing/2014/main" id="{DF8F3B41-82BF-DDF6-5C64-AAF44D2469C0}"/>
              </a:ext>
            </a:extLst>
          </p:cNvPr>
          <p:cNvSpPr txBox="1"/>
          <p:nvPr/>
        </p:nvSpPr>
        <p:spPr>
          <a:xfrm>
            <a:off x="8470299" y="3753077"/>
            <a:ext cx="1434882" cy="369332"/>
          </a:xfrm>
          <a:prstGeom prst="rect">
            <a:avLst/>
          </a:prstGeom>
          <a:noFill/>
        </p:spPr>
        <p:txBody>
          <a:bodyPr wrap="square" rtlCol="0">
            <a:spAutoFit/>
          </a:bodyPr>
          <a:lstStyle/>
          <a:p>
            <a:r>
              <a:rPr lang="en-GB" dirty="0" err="1"/>
              <a:t>xM</a:t>
            </a:r>
            <a:r>
              <a:rPr lang="en-GB" dirty="0"/>
              <a:t>€</a:t>
            </a:r>
            <a:endParaRPr lang="en-US" dirty="0"/>
          </a:p>
        </p:txBody>
      </p:sp>
      <p:sp>
        <p:nvSpPr>
          <p:cNvPr id="77" name="TextBox 76">
            <a:extLst>
              <a:ext uri="{FF2B5EF4-FFF2-40B4-BE49-F238E27FC236}">
                <a16:creationId xmlns:a16="http://schemas.microsoft.com/office/drawing/2014/main" id="{4C7F814D-6888-2BB8-0E2A-CE95D27D9DE8}"/>
              </a:ext>
            </a:extLst>
          </p:cNvPr>
          <p:cNvSpPr txBox="1"/>
          <p:nvPr/>
        </p:nvSpPr>
        <p:spPr>
          <a:xfrm>
            <a:off x="2654326" y="8925330"/>
            <a:ext cx="1434882" cy="369332"/>
          </a:xfrm>
          <a:prstGeom prst="rect">
            <a:avLst/>
          </a:prstGeom>
          <a:noFill/>
        </p:spPr>
        <p:txBody>
          <a:bodyPr wrap="square" rtlCol="0">
            <a:spAutoFit/>
          </a:bodyPr>
          <a:lstStyle/>
          <a:p>
            <a:r>
              <a:rPr lang="en-GB" dirty="0"/>
              <a:t>6M€</a:t>
            </a:r>
            <a:endParaRPr lang="en-US" dirty="0"/>
          </a:p>
        </p:txBody>
      </p:sp>
      <p:sp>
        <p:nvSpPr>
          <p:cNvPr id="78" name="TextBox 77">
            <a:extLst>
              <a:ext uri="{FF2B5EF4-FFF2-40B4-BE49-F238E27FC236}">
                <a16:creationId xmlns:a16="http://schemas.microsoft.com/office/drawing/2014/main" id="{0B614554-9CC0-0280-1497-38E7D51397FE}"/>
              </a:ext>
            </a:extLst>
          </p:cNvPr>
          <p:cNvSpPr txBox="1"/>
          <p:nvPr/>
        </p:nvSpPr>
        <p:spPr>
          <a:xfrm>
            <a:off x="604827" y="8925330"/>
            <a:ext cx="1434882" cy="369332"/>
          </a:xfrm>
          <a:prstGeom prst="rect">
            <a:avLst/>
          </a:prstGeom>
          <a:noFill/>
        </p:spPr>
        <p:txBody>
          <a:bodyPr wrap="square" rtlCol="0">
            <a:spAutoFit/>
          </a:bodyPr>
          <a:lstStyle/>
          <a:p>
            <a:r>
              <a:rPr lang="en-GB" dirty="0"/>
              <a:t>10M€</a:t>
            </a:r>
            <a:endParaRPr lang="en-US" dirty="0"/>
          </a:p>
        </p:txBody>
      </p:sp>
      <p:sp>
        <p:nvSpPr>
          <p:cNvPr id="84" name="Title 6">
            <a:extLst>
              <a:ext uri="{FF2B5EF4-FFF2-40B4-BE49-F238E27FC236}">
                <a16:creationId xmlns:a16="http://schemas.microsoft.com/office/drawing/2014/main" id="{5EF93682-49BF-222C-7580-CB2791EE1124}"/>
              </a:ext>
            </a:extLst>
          </p:cNvPr>
          <p:cNvSpPr txBox="1">
            <a:spLocks/>
          </p:cNvSpPr>
          <p:nvPr/>
        </p:nvSpPr>
        <p:spPr>
          <a:xfrm>
            <a:off x="8516125" y="5759543"/>
            <a:ext cx="1620000" cy="184666"/>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1600" b="1" dirty="0" err="1"/>
              <a:t>Ivestatin</a:t>
            </a:r>
            <a:r>
              <a:rPr lang="en-GB" sz="1600" b="1" dirty="0"/>
              <a:t> Therapeutics</a:t>
            </a:r>
          </a:p>
        </p:txBody>
      </p:sp>
      <p:sp>
        <p:nvSpPr>
          <p:cNvPr id="85" name="TextBox 84">
            <a:extLst>
              <a:ext uri="{FF2B5EF4-FFF2-40B4-BE49-F238E27FC236}">
                <a16:creationId xmlns:a16="http://schemas.microsoft.com/office/drawing/2014/main" id="{376DCEAF-B1A2-4E51-A609-CF99E920B644}"/>
              </a:ext>
            </a:extLst>
          </p:cNvPr>
          <p:cNvSpPr txBox="1"/>
          <p:nvPr/>
        </p:nvSpPr>
        <p:spPr>
          <a:xfrm>
            <a:off x="8516125" y="6259172"/>
            <a:ext cx="1620000" cy="184666"/>
          </a:xfrm>
          <a:prstGeom prst="rect">
            <a:avLst/>
          </a:prstGeom>
          <a:noFill/>
        </p:spPr>
        <p:txBody>
          <a:bodyPr wrap="square" lIns="0" tIns="0" rIns="0" bIns="0" rtlCol="0">
            <a:spAutoFit/>
          </a:bodyPr>
          <a:lstStyle/>
          <a:p>
            <a:r>
              <a:rPr lang="en-GB" sz="1200" b="1" dirty="0">
                <a:solidFill>
                  <a:schemeClr val="accent1"/>
                </a:solidFill>
                <a:effectLst/>
                <a:latin typeface="+mj-lt"/>
              </a:rPr>
              <a:t>Private </a:t>
            </a:r>
            <a:r>
              <a:rPr lang="en-GB" sz="1200" b="1" dirty="0" err="1">
                <a:solidFill>
                  <a:schemeClr val="accent1"/>
                </a:solidFill>
                <a:effectLst/>
                <a:latin typeface="+mj-lt"/>
              </a:rPr>
              <a:t>Fundrasing</a:t>
            </a:r>
            <a:endParaRPr lang="en-GB" sz="1200" b="1" dirty="0">
              <a:solidFill>
                <a:schemeClr val="accent1"/>
              </a:solidFill>
              <a:effectLst/>
              <a:latin typeface="+mj-lt"/>
            </a:endParaRPr>
          </a:p>
        </p:txBody>
      </p:sp>
      <p:pic>
        <p:nvPicPr>
          <p:cNvPr id="87" name="Picture 86">
            <a:extLst>
              <a:ext uri="{FF2B5EF4-FFF2-40B4-BE49-F238E27FC236}">
                <a16:creationId xmlns:a16="http://schemas.microsoft.com/office/drawing/2014/main" id="{A340FB88-4ACF-FBB8-E04C-62FE668E17DA}"/>
              </a:ext>
            </a:extLst>
          </p:cNvPr>
          <p:cNvPicPr>
            <a:picLocks noChangeAspect="1"/>
          </p:cNvPicPr>
          <p:nvPr/>
        </p:nvPicPr>
        <p:blipFill>
          <a:blip r:embed="rId14">
            <a:clrChange>
              <a:clrFrom>
                <a:srgbClr val="FFFFFF"/>
              </a:clrFrom>
              <a:clrTo>
                <a:srgbClr val="FFFFFF">
                  <a:alpha val="0"/>
                </a:srgbClr>
              </a:clrTo>
            </a:clrChange>
            <a:duotone>
              <a:schemeClr val="accent1">
                <a:shade val="45000"/>
                <a:satMod val="135000"/>
              </a:schemeClr>
              <a:prstClr val="white"/>
            </a:duotone>
          </a:blip>
          <a:srcRect/>
          <a:stretch/>
        </p:blipFill>
        <p:spPr>
          <a:xfrm>
            <a:off x="8486026" y="4786469"/>
            <a:ext cx="1315605" cy="316039"/>
          </a:xfrm>
          <a:prstGeom prst="rect">
            <a:avLst/>
          </a:prstGeom>
        </p:spPr>
      </p:pic>
      <p:sp>
        <p:nvSpPr>
          <p:cNvPr id="88" name="TextBox 87">
            <a:extLst>
              <a:ext uri="{FF2B5EF4-FFF2-40B4-BE49-F238E27FC236}">
                <a16:creationId xmlns:a16="http://schemas.microsoft.com/office/drawing/2014/main" id="{8FF01C7F-3B59-6A01-9C1A-65D112000F9D}"/>
              </a:ext>
            </a:extLst>
          </p:cNvPr>
          <p:cNvSpPr txBox="1"/>
          <p:nvPr/>
        </p:nvSpPr>
        <p:spPr>
          <a:xfrm>
            <a:off x="8516125" y="6413847"/>
            <a:ext cx="1434882" cy="369332"/>
          </a:xfrm>
          <a:prstGeom prst="rect">
            <a:avLst/>
          </a:prstGeom>
          <a:noFill/>
        </p:spPr>
        <p:txBody>
          <a:bodyPr wrap="square" rtlCol="0">
            <a:spAutoFit/>
          </a:bodyPr>
          <a:lstStyle/>
          <a:p>
            <a:r>
              <a:rPr lang="en-GB" dirty="0" err="1"/>
              <a:t>xM</a:t>
            </a:r>
            <a:r>
              <a:rPr lang="en-GB" dirty="0"/>
              <a:t>€</a:t>
            </a:r>
            <a:endParaRPr lang="en-US" dirty="0"/>
          </a:p>
        </p:txBody>
      </p:sp>
      <p:pic>
        <p:nvPicPr>
          <p:cNvPr id="12" name="Picture Placeholder 27">
            <a:extLst>
              <a:ext uri="{FF2B5EF4-FFF2-40B4-BE49-F238E27FC236}">
                <a16:creationId xmlns:a16="http://schemas.microsoft.com/office/drawing/2014/main" id="{2002DA28-5205-EECC-BEE0-2C57EB5D6775}"/>
              </a:ext>
            </a:extLst>
          </p:cNvPr>
          <p:cNvPicPr>
            <a:picLocks noChangeAspect="1"/>
          </p:cNvPicPr>
          <p:nvPr/>
        </p:nvPicPr>
        <p:blipFill rotWithShape="1">
          <a:blip r:embed="rId15"/>
          <a:srcRect l="16737" r="16737"/>
          <a:stretch/>
        </p:blipFill>
        <p:spPr>
          <a:xfrm>
            <a:off x="2686778" y="3749596"/>
            <a:ext cx="1439862" cy="1441450"/>
          </a:xfrm>
          <a:custGeom>
            <a:avLst/>
            <a:gdLst>
              <a:gd name="connsiteX0" fmla="*/ -324 w 7050542"/>
              <a:gd name="connsiteY0" fmla="*/ -65 h 3963456"/>
              <a:gd name="connsiteX1" fmla="*/ 7050218 w 7050542"/>
              <a:gd name="connsiteY1" fmla="*/ -65 h 3963456"/>
              <a:gd name="connsiteX2" fmla="*/ 7050218 w 7050542"/>
              <a:gd name="connsiteY2" fmla="*/ 3963391 h 3963456"/>
              <a:gd name="connsiteX3" fmla="*/ -324 w 7050542"/>
              <a:gd name="connsiteY3" fmla="*/ 3963391 h 3963456"/>
            </a:gdLst>
            <a:ahLst/>
            <a:cxnLst>
              <a:cxn ang="0">
                <a:pos x="connsiteX0" y="connsiteY0"/>
              </a:cxn>
              <a:cxn ang="0">
                <a:pos x="connsiteX1" y="connsiteY1"/>
              </a:cxn>
              <a:cxn ang="0">
                <a:pos x="connsiteX2" y="connsiteY2"/>
              </a:cxn>
              <a:cxn ang="0">
                <a:pos x="connsiteX3" y="connsiteY3"/>
              </a:cxn>
            </a:cxnLst>
            <a:rect l="l" t="t" r="r" b="b"/>
            <a:pathLst>
              <a:path w="7050542" h="3963456">
                <a:moveTo>
                  <a:pt x="-324" y="-65"/>
                </a:moveTo>
                <a:lnTo>
                  <a:pt x="7050218" y="-65"/>
                </a:lnTo>
                <a:lnTo>
                  <a:pt x="7050218" y="3963391"/>
                </a:lnTo>
                <a:lnTo>
                  <a:pt x="-324" y="3963391"/>
                </a:lnTo>
                <a:close/>
              </a:path>
            </a:pathLst>
          </a:custGeom>
          <a:pattFill prst="pct5">
            <a:fgClr>
              <a:schemeClr val="tx1"/>
            </a:fgClr>
            <a:bgClr>
              <a:schemeClr val="bg1"/>
            </a:bgClr>
          </a:pattFill>
        </p:spPr>
      </p:pic>
      <p:pic>
        <p:nvPicPr>
          <p:cNvPr id="24" name="Picture Placeholder 16">
            <a:extLst>
              <a:ext uri="{FF2B5EF4-FFF2-40B4-BE49-F238E27FC236}">
                <a16:creationId xmlns:a16="http://schemas.microsoft.com/office/drawing/2014/main" id="{16CFFCC2-6815-49E2-3A65-64628B0005E6}"/>
              </a:ext>
            </a:extLst>
          </p:cNvPr>
          <p:cNvPicPr>
            <a:picLocks noChangeAspect="1"/>
          </p:cNvPicPr>
          <p:nvPr/>
        </p:nvPicPr>
        <p:blipFill rotWithShape="1">
          <a:blip r:embed="rId16"/>
          <a:srcRect l="16703" r="16703"/>
          <a:stretch/>
        </p:blipFill>
        <p:spPr>
          <a:xfrm>
            <a:off x="4797426" y="6783179"/>
            <a:ext cx="1439862" cy="1441450"/>
          </a:xfrm>
          <a:prstGeom prst="rect">
            <a:avLst/>
          </a:prstGeom>
          <a:pattFill prst="pct5">
            <a:fgClr>
              <a:schemeClr val="tx1"/>
            </a:fgClr>
            <a:bgClr>
              <a:schemeClr val="bg1"/>
            </a:bgClr>
          </a:pattFill>
        </p:spPr>
      </p:pic>
      <p:sp>
        <p:nvSpPr>
          <p:cNvPr id="25" name="Title 6">
            <a:extLst>
              <a:ext uri="{FF2B5EF4-FFF2-40B4-BE49-F238E27FC236}">
                <a16:creationId xmlns:a16="http://schemas.microsoft.com/office/drawing/2014/main" id="{D81B0AF0-97A5-5BF6-7052-27AF9382DBE5}"/>
              </a:ext>
            </a:extLst>
          </p:cNvPr>
          <p:cNvSpPr txBox="1">
            <a:spLocks/>
          </p:cNvSpPr>
          <p:nvPr/>
        </p:nvSpPr>
        <p:spPr>
          <a:xfrm>
            <a:off x="2647709" y="5272039"/>
            <a:ext cx="1620000" cy="195355"/>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1600" b="1" dirty="0"/>
              <a:t>Zebra Life Consortium</a:t>
            </a:r>
          </a:p>
        </p:txBody>
      </p:sp>
      <p:sp>
        <p:nvSpPr>
          <p:cNvPr id="27" name="Title 6">
            <a:extLst>
              <a:ext uri="{FF2B5EF4-FFF2-40B4-BE49-F238E27FC236}">
                <a16:creationId xmlns:a16="http://schemas.microsoft.com/office/drawing/2014/main" id="{F896EBD7-889F-939C-1076-D5EB79469AA4}"/>
              </a:ext>
            </a:extLst>
          </p:cNvPr>
          <p:cNvSpPr txBox="1">
            <a:spLocks/>
          </p:cNvSpPr>
          <p:nvPr/>
        </p:nvSpPr>
        <p:spPr>
          <a:xfrm>
            <a:off x="4793900" y="8332586"/>
            <a:ext cx="1620000" cy="195355"/>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1600" b="1" dirty="0" err="1"/>
              <a:t>BioBoost</a:t>
            </a:r>
            <a:r>
              <a:rPr lang="en-GB" sz="1600" b="1" dirty="0"/>
              <a:t> Consortium</a:t>
            </a:r>
          </a:p>
        </p:txBody>
      </p:sp>
      <p:sp>
        <p:nvSpPr>
          <p:cNvPr id="34" name="TextBox 33">
            <a:extLst>
              <a:ext uri="{FF2B5EF4-FFF2-40B4-BE49-F238E27FC236}">
                <a16:creationId xmlns:a16="http://schemas.microsoft.com/office/drawing/2014/main" id="{734044BA-C06D-C997-DD31-D6CA09829177}"/>
              </a:ext>
            </a:extLst>
          </p:cNvPr>
          <p:cNvSpPr txBox="1"/>
          <p:nvPr/>
        </p:nvSpPr>
        <p:spPr>
          <a:xfrm>
            <a:off x="2647709" y="5731665"/>
            <a:ext cx="1620000" cy="184666"/>
          </a:xfrm>
          <a:prstGeom prst="rect">
            <a:avLst/>
          </a:prstGeom>
          <a:noFill/>
        </p:spPr>
        <p:txBody>
          <a:bodyPr wrap="square" lIns="0" tIns="0" rIns="0" bIns="0" rtlCol="0">
            <a:spAutoFit/>
          </a:bodyPr>
          <a:lstStyle/>
          <a:p>
            <a:r>
              <a:rPr lang="en-GB" sz="1200" b="1" dirty="0">
                <a:solidFill>
                  <a:schemeClr val="accent1"/>
                </a:solidFill>
                <a:effectLst/>
                <a:latin typeface="+mj-lt"/>
              </a:rPr>
              <a:t>Public Funding</a:t>
            </a:r>
          </a:p>
        </p:txBody>
      </p:sp>
      <p:sp>
        <p:nvSpPr>
          <p:cNvPr id="36" name="TextBox 35">
            <a:extLst>
              <a:ext uri="{FF2B5EF4-FFF2-40B4-BE49-F238E27FC236}">
                <a16:creationId xmlns:a16="http://schemas.microsoft.com/office/drawing/2014/main" id="{FE961BD7-5932-F7EA-1AAB-E5F4334715D3}"/>
              </a:ext>
            </a:extLst>
          </p:cNvPr>
          <p:cNvSpPr txBox="1"/>
          <p:nvPr/>
        </p:nvSpPr>
        <p:spPr>
          <a:xfrm>
            <a:off x="4793900" y="8792212"/>
            <a:ext cx="1620000" cy="184666"/>
          </a:xfrm>
          <a:prstGeom prst="rect">
            <a:avLst/>
          </a:prstGeom>
          <a:noFill/>
        </p:spPr>
        <p:txBody>
          <a:bodyPr wrap="square" lIns="0" tIns="0" rIns="0" bIns="0" rtlCol="0">
            <a:spAutoFit/>
          </a:bodyPr>
          <a:lstStyle/>
          <a:p>
            <a:r>
              <a:rPr lang="en-GB" sz="1200" b="1" dirty="0">
                <a:solidFill>
                  <a:schemeClr val="accent1"/>
                </a:solidFill>
                <a:effectLst/>
                <a:latin typeface="+mj-lt"/>
              </a:rPr>
              <a:t>Public Funding</a:t>
            </a:r>
          </a:p>
        </p:txBody>
      </p:sp>
      <p:sp>
        <p:nvSpPr>
          <p:cNvPr id="48" name="TextBox 47">
            <a:extLst>
              <a:ext uri="{FF2B5EF4-FFF2-40B4-BE49-F238E27FC236}">
                <a16:creationId xmlns:a16="http://schemas.microsoft.com/office/drawing/2014/main" id="{4566FE3B-2B43-94D2-654B-820356D8DF23}"/>
              </a:ext>
            </a:extLst>
          </p:cNvPr>
          <p:cNvSpPr txBox="1"/>
          <p:nvPr/>
        </p:nvSpPr>
        <p:spPr>
          <a:xfrm>
            <a:off x="4806236" y="8950223"/>
            <a:ext cx="1434882" cy="369332"/>
          </a:xfrm>
          <a:prstGeom prst="rect">
            <a:avLst/>
          </a:prstGeom>
          <a:noFill/>
        </p:spPr>
        <p:txBody>
          <a:bodyPr wrap="square" rtlCol="0">
            <a:spAutoFit/>
          </a:bodyPr>
          <a:lstStyle/>
          <a:p>
            <a:r>
              <a:rPr lang="en-GB" dirty="0"/>
              <a:t>1.8M€</a:t>
            </a:r>
            <a:endParaRPr lang="en-US" dirty="0"/>
          </a:p>
        </p:txBody>
      </p:sp>
      <p:sp>
        <p:nvSpPr>
          <p:cNvPr id="49" name="TextBox 48">
            <a:extLst>
              <a:ext uri="{FF2B5EF4-FFF2-40B4-BE49-F238E27FC236}">
                <a16:creationId xmlns:a16="http://schemas.microsoft.com/office/drawing/2014/main" id="{AE748ABA-8216-1665-666C-1654480B086C}"/>
              </a:ext>
            </a:extLst>
          </p:cNvPr>
          <p:cNvSpPr txBox="1"/>
          <p:nvPr/>
        </p:nvSpPr>
        <p:spPr>
          <a:xfrm>
            <a:off x="2660045" y="5862712"/>
            <a:ext cx="1434882" cy="369332"/>
          </a:xfrm>
          <a:prstGeom prst="rect">
            <a:avLst/>
          </a:prstGeom>
          <a:noFill/>
        </p:spPr>
        <p:txBody>
          <a:bodyPr wrap="square" rtlCol="0">
            <a:spAutoFit/>
          </a:bodyPr>
          <a:lstStyle/>
          <a:p>
            <a:r>
              <a:rPr lang="en-GB" dirty="0"/>
              <a:t>2.8M€</a:t>
            </a:r>
            <a:endParaRPr lang="en-US" dirty="0"/>
          </a:p>
        </p:txBody>
      </p:sp>
      <p:pic>
        <p:nvPicPr>
          <p:cNvPr id="45" name="Picture 14" descr="TAONas-LUAD">
            <a:extLst>
              <a:ext uri="{FF2B5EF4-FFF2-40B4-BE49-F238E27FC236}">
                <a16:creationId xmlns:a16="http://schemas.microsoft.com/office/drawing/2014/main" id="{B2F5E578-CBD2-AEF6-4871-10B8E6A68556}"/>
              </a:ext>
            </a:extLst>
          </p:cNvPr>
          <p:cNvPicPr>
            <a:picLocks noChangeAspect="1" noChangeArrowheads="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75707" y="1261342"/>
            <a:ext cx="1213645" cy="31432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a:extLst>
              <a:ext uri="{FF2B5EF4-FFF2-40B4-BE49-F238E27FC236}">
                <a16:creationId xmlns:a16="http://schemas.microsoft.com/office/drawing/2014/main" id="{E77108AE-C76E-EE01-E8EB-423BF5C7CE40}"/>
              </a:ext>
            </a:extLst>
          </p:cNvPr>
          <p:cNvPicPr>
            <a:picLocks noChangeAspect="1" noChangeArrowheads="1"/>
          </p:cNvPicPr>
          <p:nvPr/>
        </p:nvPicPr>
        <p:blipFill>
          <a:blip r:embed="rId18">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1895" y="1023347"/>
            <a:ext cx="733425" cy="661779"/>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81">
            <a:extLst>
              <a:ext uri="{FF2B5EF4-FFF2-40B4-BE49-F238E27FC236}">
                <a16:creationId xmlns:a16="http://schemas.microsoft.com/office/drawing/2014/main" id="{BE37C93F-AE98-A723-142E-4AFB6F1E7B50}"/>
              </a:ext>
            </a:extLst>
          </p:cNvPr>
          <p:cNvGrpSpPr/>
          <p:nvPr/>
        </p:nvGrpSpPr>
        <p:grpSpPr>
          <a:xfrm>
            <a:off x="814993" y="1012104"/>
            <a:ext cx="832787" cy="812800"/>
            <a:chOff x="996802" y="3024632"/>
            <a:chExt cx="832787" cy="812800"/>
          </a:xfrm>
        </p:grpSpPr>
        <p:sp>
          <p:nvSpPr>
            <p:cNvPr id="72" name="Oval 71">
              <a:extLst>
                <a:ext uri="{FF2B5EF4-FFF2-40B4-BE49-F238E27FC236}">
                  <a16:creationId xmlns:a16="http://schemas.microsoft.com/office/drawing/2014/main" id="{80D52895-26B2-ACA1-E9F5-6873277D77C7}"/>
                </a:ext>
              </a:extLst>
            </p:cNvPr>
            <p:cNvSpPr/>
            <p:nvPr/>
          </p:nvSpPr>
          <p:spPr>
            <a:xfrm>
              <a:off x="1053627" y="3071463"/>
              <a:ext cx="719138" cy="719138"/>
            </a:xfrm>
            <a:prstGeom prst="ellipse">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Gate2Brain">
              <a:extLst>
                <a:ext uri="{FF2B5EF4-FFF2-40B4-BE49-F238E27FC236}">
                  <a16:creationId xmlns:a16="http://schemas.microsoft.com/office/drawing/2014/main" id="{EE2E9DDF-A64B-DD13-B591-6CC51E04390D}"/>
                </a:ext>
              </a:extLst>
            </p:cNvPr>
            <p:cNvPicPr>
              <a:picLocks noChangeAspect="1" noChangeArrowheads="1"/>
            </p:cNvPicPr>
            <p:nvPr/>
          </p:nvPicPr>
          <p:blipFill>
            <a:blip r:embed="rId1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6802" y="3024632"/>
              <a:ext cx="832787" cy="812800"/>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Rectangle 34">
            <a:extLst>
              <a:ext uri="{FF2B5EF4-FFF2-40B4-BE49-F238E27FC236}">
                <a16:creationId xmlns:a16="http://schemas.microsoft.com/office/drawing/2014/main" id="{C84727AF-60C5-B4E1-9825-0317CAAF8B3B}"/>
              </a:ext>
            </a:extLst>
          </p:cNvPr>
          <p:cNvSpPr/>
          <p:nvPr/>
        </p:nvSpPr>
        <p:spPr>
          <a:xfrm>
            <a:off x="395840" y="7097505"/>
            <a:ext cx="6057348" cy="812799"/>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a:extLst>
              <a:ext uri="{FF2B5EF4-FFF2-40B4-BE49-F238E27FC236}">
                <a16:creationId xmlns:a16="http://schemas.microsoft.com/office/drawing/2014/main" id="{D1038BA2-7CAA-211F-F193-B10BD9400B84}"/>
              </a:ext>
            </a:extLst>
          </p:cNvPr>
          <p:cNvPicPr>
            <a:picLocks noChangeAspect="1"/>
          </p:cNvPicPr>
          <p:nvPr/>
        </p:nvPicPr>
        <p:blipFill>
          <a:blip r:embed="rId20">
            <a:clrChange>
              <a:clrFrom>
                <a:srgbClr val="FFFFFF"/>
              </a:clrFrom>
              <a:clrTo>
                <a:srgbClr val="FFFFFF">
                  <a:alpha val="0"/>
                </a:srgbClr>
              </a:clrTo>
            </a:clrChange>
            <a:duotone>
              <a:schemeClr val="accent1">
                <a:shade val="45000"/>
                <a:satMod val="135000"/>
              </a:schemeClr>
              <a:prstClr val="white"/>
            </a:duotone>
          </a:blip>
          <a:stretch>
            <a:fillRect/>
          </a:stretch>
        </p:blipFill>
        <p:spPr>
          <a:xfrm>
            <a:off x="2748907" y="7122036"/>
            <a:ext cx="1315605" cy="763736"/>
          </a:xfrm>
          <a:prstGeom prst="rect">
            <a:avLst/>
          </a:prstGeom>
        </p:spPr>
      </p:pic>
      <p:pic>
        <p:nvPicPr>
          <p:cNvPr id="41" name="Picture 40">
            <a:extLst>
              <a:ext uri="{FF2B5EF4-FFF2-40B4-BE49-F238E27FC236}">
                <a16:creationId xmlns:a16="http://schemas.microsoft.com/office/drawing/2014/main" id="{B1B6C794-AA60-9008-6F49-AB40A6F4855A}"/>
              </a:ext>
            </a:extLst>
          </p:cNvPr>
          <p:cNvPicPr>
            <a:picLocks noChangeAspect="1"/>
          </p:cNvPicPr>
          <p:nvPr/>
        </p:nvPicPr>
        <p:blipFill>
          <a:blip r:embed="rId21">
            <a:clrChange>
              <a:clrFrom>
                <a:srgbClr val="F0F0F0"/>
              </a:clrFrom>
              <a:clrTo>
                <a:srgbClr val="F0F0F0">
                  <a:alpha val="0"/>
                </a:srgbClr>
              </a:clrTo>
            </a:clrChange>
            <a:duotone>
              <a:schemeClr val="accent1">
                <a:shade val="45000"/>
                <a:satMod val="135000"/>
              </a:schemeClr>
              <a:prstClr val="white"/>
            </a:duotone>
          </a:blip>
          <a:stretch>
            <a:fillRect/>
          </a:stretch>
        </p:blipFill>
        <p:spPr>
          <a:xfrm>
            <a:off x="813874" y="7167043"/>
            <a:ext cx="924209" cy="673722"/>
          </a:xfrm>
          <a:prstGeom prst="rect">
            <a:avLst/>
          </a:prstGeom>
        </p:spPr>
      </p:pic>
      <p:pic>
        <p:nvPicPr>
          <p:cNvPr id="44" name="Picture 12">
            <a:extLst>
              <a:ext uri="{FF2B5EF4-FFF2-40B4-BE49-F238E27FC236}">
                <a16:creationId xmlns:a16="http://schemas.microsoft.com/office/drawing/2014/main" id="{6220658B-30A5-EC22-2FF4-EA068D55E270}"/>
              </a:ext>
            </a:extLst>
          </p:cNvPr>
          <p:cNvPicPr>
            <a:picLocks noChangeAspect="1" noChangeArrowheads="1"/>
          </p:cNvPicPr>
          <p:nvPr/>
        </p:nvPicPr>
        <p:blipFill>
          <a:blip r:embed="rId2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34022" y="7242799"/>
            <a:ext cx="631706" cy="52221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Placeholder 27">
            <a:extLst>
              <a:ext uri="{FF2B5EF4-FFF2-40B4-BE49-F238E27FC236}">
                <a16:creationId xmlns:a16="http://schemas.microsoft.com/office/drawing/2014/main" id="{44F7DCD7-ADDC-B33D-CD67-F8FBD7AA3F64}"/>
              </a:ext>
            </a:extLst>
          </p:cNvPr>
          <p:cNvPicPr>
            <a:picLocks noChangeAspect="1"/>
          </p:cNvPicPr>
          <p:nvPr/>
        </p:nvPicPr>
        <p:blipFill rotWithShape="1">
          <a:blip r:embed="rId23"/>
          <a:srcRect l="14325" r="14325"/>
          <a:stretch/>
        </p:blipFill>
        <p:spPr>
          <a:xfrm>
            <a:off x="4809424" y="3774263"/>
            <a:ext cx="1439862" cy="1441450"/>
          </a:xfrm>
          <a:custGeom>
            <a:avLst/>
            <a:gdLst>
              <a:gd name="connsiteX0" fmla="*/ -324 w 7050542"/>
              <a:gd name="connsiteY0" fmla="*/ -65 h 3963456"/>
              <a:gd name="connsiteX1" fmla="*/ 7050218 w 7050542"/>
              <a:gd name="connsiteY1" fmla="*/ -65 h 3963456"/>
              <a:gd name="connsiteX2" fmla="*/ 7050218 w 7050542"/>
              <a:gd name="connsiteY2" fmla="*/ 3963391 h 3963456"/>
              <a:gd name="connsiteX3" fmla="*/ -324 w 7050542"/>
              <a:gd name="connsiteY3" fmla="*/ 3963391 h 3963456"/>
            </a:gdLst>
            <a:ahLst/>
            <a:cxnLst>
              <a:cxn ang="0">
                <a:pos x="connsiteX0" y="connsiteY0"/>
              </a:cxn>
              <a:cxn ang="0">
                <a:pos x="connsiteX1" y="connsiteY1"/>
              </a:cxn>
              <a:cxn ang="0">
                <a:pos x="connsiteX2" y="connsiteY2"/>
              </a:cxn>
              <a:cxn ang="0">
                <a:pos x="connsiteX3" y="connsiteY3"/>
              </a:cxn>
            </a:cxnLst>
            <a:rect l="l" t="t" r="r" b="b"/>
            <a:pathLst>
              <a:path w="7050542" h="3963456">
                <a:moveTo>
                  <a:pt x="-324" y="-65"/>
                </a:moveTo>
                <a:lnTo>
                  <a:pt x="7050218" y="-65"/>
                </a:lnTo>
                <a:lnTo>
                  <a:pt x="7050218" y="3963391"/>
                </a:lnTo>
                <a:lnTo>
                  <a:pt x="-324" y="3963391"/>
                </a:lnTo>
                <a:close/>
              </a:path>
            </a:pathLst>
          </a:custGeom>
          <a:pattFill prst="pct5">
            <a:fgClr>
              <a:schemeClr val="tx1"/>
            </a:fgClr>
            <a:bgClr>
              <a:schemeClr val="bg1"/>
            </a:bgClr>
          </a:pattFill>
        </p:spPr>
      </p:pic>
      <p:pic>
        <p:nvPicPr>
          <p:cNvPr id="89" name="Picture Placeholder 27">
            <a:extLst>
              <a:ext uri="{FF2B5EF4-FFF2-40B4-BE49-F238E27FC236}">
                <a16:creationId xmlns:a16="http://schemas.microsoft.com/office/drawing/2014/main" id="{78812757-D70A-C04B-748F-94A1CE20E005}"/>
              </a:ext>
            </a:extLst>
          </p:cNvPr>
          <p:cNvPicPr>
            <a:picLocks noChangeAspect="1"/>
          </p:cNvPicPr>
          <p:nvPr/>
        </p:nvPicPr>
        <p:blipFill rotWithShape="1">
          <a:blip r:embed="rId24"/>
          <a:srcRect t="18016" b="18016"/>
          <a:stretch/>
        </p:blipFill>
        <p:spPr>
          <a:xfrm>
            <a:off x="569483" y="3754800"/>
            <a:ext cx="1439862" cy="1441450"/>
          </a:xfrm>
          <a:custGeom>
            <a:avLst/>
            <a:gdLst>
              <a:gd name="connsiteX0" fmla="*/ -324 w 7050542"/>
              <a:gd name="connsiteY0" fmla="*/ -65 h 3963456"/>
              <a:gd name="connsiteX1" fmla="*/ 7050218 w 7050542"/>
              <a:gd name="connsiteY1" fmla="*/ -65 h 3963456"/>
              <a:gd name="connsiteX2" fmla="*/ 7050218 w 7050542"/>
              <a:gd name="connsiteY2" fmla="*/ 3963391 h 3963456"/>
              <a:gd name="connsiteX3" fmla="*/ -324 w 7050542"/>
              <a:gd name="connsiteY3" fmla="*/ 3963391 h 3963456"/>
            </a:gdLst>
            <a:ahLst/>
            <a:cxnLst>
              <a:cxn ang="0">
                <a:pos x="connsiteX0" y="connsiteY0"/>
              </a:cxn>
              <a:cxn ang="0">
                <a:pos x="connsiteX1" y="connsiteY1"/>
              </a:cxn>
              <a:cxn ang="0">
                <a:pos x="connsiteX2" y="connsiteY2"/>
              </a:cxn>
              <a:cxn ang="0">
                <a:pos x="connsiteX3" y="connsiteY3"/>
              </a:cxn>
            </a:cxnLst>
            <a:rect l="l" t="t" r="r" b="b"/>
            <a:pathLst>
              <a:path w="7050542" h="3963456">
                <a:moveTo>
                  <a:pt x="-324" y="-65"/>
                </a:moveTo>
                <a:lnTo>
                  <a:pt x="7050218" y="-65"/>
                </a:lnTo>
                <a:lnTo>
                  <a:pt x="7050218" y="3963391"/>
                </a:lnTo>
                <a:lnTo>
                  <a:pt x="-324" y="3963391"/>
                </a:lnTo>
                <a:close/>
              </a:path>
            </a:pathLst>
          </a:custGeom>
          <a:pattFill prst="pct5">
            <a:fgClr>
              <a:schemeClr val="tx1"/>
            </a:fgClr>
            <a:bgClr>
              <a:schemeClr val="bg1"/>
            </a:bgClr>
          </a:pattFill>
        </p:spPr>
      </p:pic>
      <p:sp>
        <p:nvSpPr>
          <p:cNvPr id="92" name="Title 6">
            <a:extLst>
              <a:ext uri="{FF2B5EF4-FFF2-40B4-BE49-F238E27FC236}">
                <a16:creationId xmlns:a16="http://schemas.microsoft.com/office/drawing/2014/main" id="{58934DF9-07E1-5C55-5AC2-BF4015B33AED}"/>
              </a:ext>
            </a:extLst>
          </p:cNvPr>
          <p:cNvSpPr txBox="1">
            <a:spLocks/>
          </p:cNvSpPr>
          <p:nvPr/>
        </p:nvSpPr>
        <p:spPr>
          <a:xfrm>
            <a:off x="4805923" y="5260167"/>
            <a:ext cx="1443363" cy="195355"/>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1600" b="1" dirty="0"/>
              <a:t>Nimble Diagnostics</a:t>
            </a:r>
          </a:p>
        </p:txBody>
      </p:sp>
      <p:sp>
        <p:nvSpPr>
          <p:cNvPr id="93" name="TextBox 92">
            <a:extLst>
              <a:ext uri="{FF2B5EF4-FFF2-40B4-BE49-F238E27FC236}">
                <a16:creationId xmlns:a16="http://schemas.microsoft.com/office/drawing/2014/main" id="{3C97C0C6-58F7-6392-9FD3-F5C1D471C475}"/>
              </a:ext>
            </a:extLst>
          </p:cNvPr>
          <p:cNvSpPr txBox="1"/>
          <p:nvPr/>
        </p:nvSpPr>
        <p:spPr>
          <a:xfrm>
            <a:off x="4805923" y="5731665"/>
            <a:ext cx="1443363" cy="184666"/>
          </a:xfrm>
          <a:prstGeom prst="rect">
            <a:avLst/>
          </a:prstGeom>
          <a:noFill/>
        </p:spPr>
        <p:txBody>
          <a:bodyPr wrap="square" lIns="0" tIns="0" rIns="0" bIns="0" rtlCol="0">
            <a:spAutoFit/>
          </a:bodyPr>
          <a:lstStyle/>
          <a:p>
            <a:r>
              <a:rPr lang="en-GB" sz="1200" b="1" dirty="0">
                <a:solidFill>
                  <a:schemeClr val="accent1"/>
                </a:solidFill>
                <a:effectLst/>
                <a:latin typeface="+mj-lt"/>
              </a:rPr>
              <a:t>Private Funding</a:t>
            </a:r>
          </a:p>
        </p:txBody>
      </p:sp>
      <p:sp>
        <p:nvSpPr>
          <p:cNvPr id="94" name="TextBox 93">
            <a:extLst>
              <a:ext uri="{FF2B5EF4-FFF2-40B4-BE49-F238E27FC236}">
                <a16:creationId xmlns:a16="http://schemas.microsoft.com/office/drawing/2014/main" id="{345E83EA-EBD4-8249-338B-C1DE87AC3AA8}"/>
              </a:ext>
            </a:extLst>
          </p:cNvPr>
          <p:cNvSpPr txBox="1"/>
          <p:nvPr/>
        </p:nvSpPr>
        <p:spPr>
          <a:xfrm>
            <a:off x="4811914" y="5862712"/>
            <a:ext cx="1434882" cy="369332"/>
          </a:xfrm>
          <a:prstGeom prst="rect">
            <a:avLst/>
          </a:prstGeom>
          <a:noFill/>
        </p:spPr>
        <p:txBody>
          <a:bodyPr wrap="square" rtlCol="0">
            <a:spAutoFit/>
          </a:bodyPr>
          <a:lstStyle/>
          <a:p>
            <a:r>
              <a:rPr lang="en-GB" dirty="0"/>
              <a:t>1M€</a:t>
            </a:r>
            <a:endParaRPr lang="en-US" dirty="0"/>
          </a:p>
        </p:txBody>
      </p:sp>
      <p:sp>
        <p:nvSpPr>
          <p:cNvPr id="95" name="Title 6">
            <a:extLst>
              <a:ext uri="{FF2B5EF4-FFF2-40B4-BE49-F238E27FC236}">
                <a16:creationId xmlns:a16="http://schemas.microsoft.com/office/drawing/2014/main" id="{1E54D340-8770-9396-6B27-DA3A5E3A329F}"/>
              </a:ext>
            </a:extLst>
          </p:cNvPr>
          <p:cNvSpPr txBox="1">
            <a:spLocks/>
          </p:cNvSpPr>
          <p:nvPr/>
        </p:nvSpPr>
        <p:spPr>
          <a:xfrm>
            <a:off x="569482" y="5240704"/>
            <a:ext cx="1443363" cy="195355"/>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1600" b="1" dirty="0"/>
              <a:t>Loop DX</a:t>
            </a:r>
          </a:p>
        </p:txBody>
      </p:sp>
      <p:sp>
        <p:nvSpPr>
          <p:cNvPr id="96" name="TextBox 95">
            <a:extLst>
              <a:ext uri="{FF2B5EF4-FFF2-40B4-BE49-F238E27FC236}">
                <a16:creationId xmlns:a16="http://schemas.microsoft.com/office/drawing/2014/main" id="{03DD352E-6170-2B69-0EB9-65C42B9C8563}"/>
              </a:ext>
            </a:extLst>
          </p:cNvPr>
          <p:cNvSpPr txBox="1"/>
          <p:nvPr/>
        </p:nvSpPr>
        <p:spPr>
          <a:xfrm>
            <a:off x="569482" y="5509753"/>
            <a:ext cx="1443363" cy="184666"/>
          </a:xfrm>
          <a:prstGeom prst="rect">
            <a:avLst/>
          </a:prstGeom>
          <a:noFill/>
        </p:spPr>
        <p:txBody>
          <a:bodyPr wrap="square" lIns="0" tIns="0" rIns="0" bIns="0" rtlCol="0">
            <a:spAutoFit/>
          </a:bodyPr>
          <a:lstStyle/>
          <a:p>
            <a:r>
              <a:rPr lang="en-GB" sz="1200" b="1" dirty="0">
                <a:solidFill>
                  <a:schemeClr val="accent1"/>
                </a:solidFill>
                <a:effectLst/>
                <a:latin typeface="+mj-lt"/>
              </a:rPr>
              <a:t>Public Funding</a:t>
            </a:r>
          </a:p>
        </p:txBody>
      </p:sp>
      <p:sp>
        <p:nvSpPr>
          <p:cNvPr id="97" name="TextBox 96">
            <a:extLst>
              <a:ext uri="{FF2B5EF4-FFF2-40B4-BE49-F238E27FC236}">
                <a16:creationId xmlns:a16="http://schemas.microsoft.com/office/drawing/2014/main" id="{74D1F91C-2A11-1EC9-A794-E31C14BF1328}"/>
              </a:ext>
            </a:extLst>
          </p:cNvPr>
          <p:cNvSpPr txBox="1"/>
          <p:nvPr/>
        </p:nvSpPr>
        <p:spPr>
          <a:xfrm>
            <a:off x="540530" y="5703616"/>
            <a:ext cx="1434882" cy="369332"/>
          </a:xfrm>
          <a:prstGeom prst="rect">
            <a:avLst/>
          </a:prstGeom>
          <a:noFill/>
        </p:spPr>
        <p:txBody>
          <a:bodyPr wrap="square" rtlCol="0">
            <a:spAutoFit/>
          </a:bodyPr>
          <a:lstStyle/>
          <a:p>
            <a:r>
              <a:rPr lang="en-GB" dirty="0"/>
              <a:t>1.2M€</a:t>
            </a:r>
            <a:endParaRPr lang="en-US" dirty="0"/>
          </a:p>
        </p:txBody>
      </p:sp>
      <p:sp>
        <p:nvSpPr>
          <p:cNvPr id="40" name="Rectangle 39">
            <a:extLst>
              <a:ext uri="{FF2B5EF4-FFF2-40B4-BE49-F238E27FC236}">
                <a16:creationId xmlns:a16="http://schemas.microsoft.com/office/drawing/2014/main" id="{12957CD3-F9C5-A9B7-95CC-BDB5FE4672B7}"/>
              </a:ext>
            </a:extLst>
          </p:cNvPr>
          <p:cNvSpPr/>
          <p:nvPr/>
        </p:nvSpPr>
        <p:spPr>
          <a:xfrm>
            <a:off x="404813" y="4063922"/>
            <a:ext cx="6048375" cy="812799"/>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Graphic 41">
            <a:extLst>
              <a:ext uri="{FF2B5EF4-FFF2-40B4-BE49-F238E27FC236}">
                <a16:creationId xmlns:a16="http://schemas.microsoft.com/office/drawing/2014/main" id="{B1D8D096-A914-9AFA-9C96-44647915CCC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955070" y="4221248"/>
            <a:ext cx="903277" cy="498146"/>
          </a:xfrm>
          <a:prstGeom prst="rect">
            <a:avLst/>
          </a:prstGeom>
        </p:spPr>
      </p:pic>
      <p:pic>
        <p:nvPicPr>
          <p:cNvPr id="90" name="Google Shape;333;p1">
            <a:extLst>
              <a:ext uri="{FF2B5EF4-FFF2-40B4-BE49-F238E27FC236}">
                <a16:creationId xmlns:a16="http://schemas.microsoft.com/office/drawing/2014/main" id="{46E1965F-9CD7-7D84-C769-64DE542E8314}"/>
              </a:ext>
            </a:extLst>
          </p:cNvPr>
          <p:cNvPicPr preferRelativeResize="0"/>
          <p:nvPr/>
        </p:nvPicPr>
        <p:blipFill rotWithShape="1">
          <a:blip r:embed="rId27">
            <a:clrChange>
              <a:clrFrom>
                <a:srgbClr val="FFFFFF"/>
              </a:clrFrom>
              <a:clrTo>
                <a:srgbClr val="FFFFFF">
                  <a:alpha val="0"/>
                </a:srgbClr>
              </a:clrTo>
            </a:clrChange>
            <a:alphaModFix/>
            <a:duotone>
              <a:schemeClr val="accent1">
                <a:shade val="45000"/>
                <a:satMod val="135000"/>
              </a:schemeClr>
              <a:prstClr val="white"/>
            </a:duotone>
          </a:blip>
          <a:srcRect l="23907" t="33182" r="20976" b="32380"/>
          <a:stretch/>
        </p:blipFill>
        <p:spPr>
          <a:xfrm>
            <a:off x="4887136" y="4223661"/>
            <a:ext cx="1284439" cy="451416"/>
          </a:xfrm>
          <a:prstGeom prst="rect">
            <a:avLst/>
          </a:prstGeom>
          <a:noFill/>
          <a:ln>
            <a:noFill/>
          </a:ln>
        </p:spPr>
      </p:pic>
      <p:pic>
        <p:nvPicPr>
          <p:cNvPr id="98" name="Picture 4">
            <a:extLst>
              <a:ext uri="{FF2B5EF4-FFF2-40B4-BE49-F238E27FC236}">
                <a16:creationId xmlns:a16="http://schemas.microsoft.com/office/drawing/2014/main" id="{B88B04D8-6112-40DD-FB71-0725B1BECE3A}"/>
              </a:ext>
            </a:extLst>
          </p:cNvPr>
          <p:cNvPicPr>
            <a:picLocks noChangeAspect="1" noChangeArrowheads="1"/>
          </p:cNvPicPr>
          <p:nvPr/>
        </p:nvPicPr>
        <p:blipFill rotWithShape="1">
          <a:blip r:embed="rId28">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34062" t="31455" r="32594" b="32282"/>
          <a:stretch/>
        </p:blipFill>
        <p:spPr bwMode="auto">
          <a:xfrm>
            <a:off x="880467" y="4137896"/>
            <a:ext cx="817894" cy="61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328116"/>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Placeholder 27">
            <a:extLst>
              <a:ext uri="{FF2B5EF4-FFF2-40B4-BE49-F238E27FC236}">
                <a16:creationId xmlns:a16="http://schemas.microsoft.com/office/drawing/2014/main" id="{91B137E2-5CFD-49A3-8634-2ACD28E08030}"/>
              </a:ext>
            </a:extLst>
          </p:cNvPr>
          <p:cNvPicPr>
            <a:picLocks noGrp="1" noChangeAspect="1"/>
          </p:cNvPicPr>
          <p:nvPr>
            <p:ph type="pic" sz="quarter" idx="11"/>
          </p:nvPr>
        </p:nvPicPr>
        <p:blipFill rotWithShape="1">
          <a:blip r:embed="rId3"/>
          <a:srcRect t="156" b="156"/>
          <a:stretch/>
        </p:blipFill>
        <p:spPr>
          <a:xfrm>
            <a:off x="575654" y="2187021"/>
            <a:ext cx="1439862" cy="1441450"/>
          </a:xfrm>
          <a:custGeom>
            <a:avLst/>
            <a:gdLst>
              <a:gd name="connsiteX0" fmla="*/ -324 w 7050542"/>
              <a:gd name="connsiteY0" fmla="*/ -65 h 3963456"/>
              <a:gd name="connsiteX1" fmla="*/ 7050218 w 7050542"/>
              <a:gd name="connsiteY1" fmla="*/ -65 h 3963456"/>
              <a:gd name="connsiteX2" fmla="*/ 7050218 w 7050542"/>
              <a:gd name="connsiteY2" fmla="*/ 3963391 h 3963456"/>
              <a:gd name="connsiteX3" fmla="*/ -324 w 7050542"/>
              <a:gd name="connsiteY3" fmla="*/ 3963391 h 3963456"/>
            </a:gdLst>
            <a:ahLst/>
            <a:cxnLst>
              <a:cxn ang="0">
                <a:pos x="connsiteX0" y="connsiteY0"/>
              </a:cxn>
              <a:cxn ang="0">
                <a:pos x="connsiteX1" y="connsiteY1"/>
              </a:cxn>
              <a:cxn ang="0">
                <a:pos x="connsiteX2" y="connsiteY2"/>
              </a:cxn>
              <a:cxn ang="0">
                <a:pos x="connsiteX3" y="connsiteY3"/>
              </a:cxn>
            </a:cxnLst>
            <a:rect l="l" t="t" r="r" b="b"/>
            <a:pathLst>
              <a:path w="7050542" h="3963456">
                <a:moveTo>
                  <a:pt x="-324" y="-65"/>
                </a:moveTo>
                <a:lnTo>
                  <a:pt x="7050218" y="-65"/>
                </a:lnTo>
                <a:lnTo>
                  <a:pt x="7050218" y="3963391"/>
                </a:lnTo>
                <a:lnTo>
                  <a:pt x="-324" y="3963391"/>
                </a:lnTo>
                <a:close/>
              </a:path>
            </a:pathLst>
          </a:custGeom>
        </p:spPr>
      </p:pic>
      <p:sp>
        <p:nvSpPr>
          <p:cNvPr id="21" name="Title 6">
            <a:extLst>
              <a:ext uri="{FF2B5EF4-FFF2-40B4-BE49-F238E27FC236}">
                <a16:creationId xmlns:a16="http://schemas.microsoft.com/office/drawing/2014/main" id="{B7524431-80CC-444E-85E5-908826CE2FB3}"/>
              </a:ext>
            </a:extLst>
          </p:cNvPr>
          <p:cNvSpPr txBox="1">
            <a:spLocks/>
          </p:cNvSpPr>
          <p:nvPr/>
        </p:nvSpPr>
        <p:spPr>
          <a:xfrm>
            <a:off x="2300428" y="2327015"/>
            <a:ext cx="3540830" cy="426987"/>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2400" dirty="0" err="1"/>
              <a:t>TAONas</a:t>
            </a:r>
            <a:r>
              <a:rPr lang="en-GB" sz="2400" dirty="0"/>
              <a:t>-LUAD</a:t>
            </a:r>
          </a:p>
        </p:txBody>
      </p:sp>
      <p:sp>
        <p:nvSpPr>
          <p:cNvPr id="39" name="Title 1">
            <a:extLst>
              <a:ext uri="{FF2B5EF4-FFF2-40B4-BE49-F238E27FC236}">
                <a16:creationId xmlns:a16="http://schemas.microsoft.com/office/drawing/2014/main" id="{EF5D8A56-AB7D-4B1C-9A6E-EE6BFE45BA98}"/>
              </a:ext>
            </a:extLst>
          </p:cNvPr>
          <p:cNvSpPr txBox="1">
            <a:spLocks/>
          </p:cNvSpPr>
          <p:nvPr/>
        </p:nvSpPr>
        <p:spPr>
          <a:xfrm>
            <a:off x="600205" y="3710227"/>
            <a:ext cx="5825995" cy="376053"/>
          </a:xfrm>
          <a:prstGeom prst="rect">
            <a:avLst/>
          </a:prstGeom>
        </p:spPr>
        <p:txBody>
          <a:bodyPr lIns="0" tIns="0" rIns="0" bIns="0"/>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just"/>
            <a:r>
              <a:rPr lang="pt-BR" sz="1100" b="0" dirty="0">
                <a:latin typeface="+mn-lt"/>
              </a:rPr>
              <a:t>The TAONas-LUAD project aims to develop an innovative therapy based on the use of Antisense Oligonucleotides (AONs) that regulate alternative splicing (AS) to target a pro-proliferative protein isoform observed in the vast majority of Lung adenocarcinomas (LUAD) tumors. The technology developed by Dr. Juan Valcarcel and Dr. Jordi Hernández at CRG will be adapted for non-viral lipid nanoparticles delivery by Dr. Sven Even Borgo’s group from SINTEF and validated in vivo using lung cancer xenographs models at Dr. Antonio Maraver’s lab from INSERM. Inveniam Group will support the implementation of the market and business strategy of the project. We will also collaborate on defining the project’s regulatory roadmap and communication strategy.</a:t>
            </a:r>
          </a:p>
          <a:p>
            <a:pPr algn="just"/>
            <a:endParaRPr lang="pt-BR" sz="1100" b="0" dirty="0">
              <a:latin typeface="+mn-lt"/>
            </a:endParaRPr>
          </a:p>
          <a:p>
            <a:pPr algn="just"/>
            <a:r>
              <a:rPr lang="pt-BR" sz="1100" b="0" dirty="0">
                <a:latin typeface="+mn-lt"/>
                <a:hlinkClick r:id="rId4"/>
              </a:rPr>
              <a:t>https://taonas.eu</a:t>
            </a:r>
            <a:endParaRPr lang="pt-BR" sz="1100" b="0" dirty="0">
              <a:latin typeface="+mn-lt"/>
            </a:endParaRPr>
          </a:p>
        </p:txBody>
      </p:sp>
      <p:sp>
        <p:nvSpPr>
          <p:cNvPr id="2" name="Rectangle 1">
            <a:extLst>
              <a:ext uri="{FF2B5EF4-FFF2-40B4-BE49-F238E27FC236}">
                <a16:creationId xmlns:a16="http://schemas.microsoft.com/office/drawing/2014/main" id="{919F4402-A569-42E7-B738-945FB5270500}"/>
              </a:ext>
            </a:extLst>
          </p:cNvPr>
          <p:cNvSpPr/>
          <p:nvPr/>
        </p:nvSpPr>
        <p:spPr>
          <a:xfrm>
            <a:off x="431812" y="2501347"/>
            <a:ext cx="1724774" cy="812799"/>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9C74278-03BE-F164-6C23-0DCB0A821589}"/>
              </a:ext>
            </a:extLst>
          </p:cNvPr>
          <p:cNvSpPr txBox="1"/>
          <p:nvPr/>
        </p:nvSpPr>
        <p:spPr>
          <a:xfrm>
            <a:off x="2235308" y="2774328"/>
            <a:ext cx="4190880" cy="812799"/>
          </a:xfrm>
          <a:prstGeom prst="rect">
            <a:avLst/>
          </a:prstGeom>
        </p:spPr>
        <p:txBody>
          <a:bodyPr lIns="0" tIns="0" rIns="0" bIns="0"/>
          <a:lstStyle>
            <a:defPPr>
              <a:defRPr lang="es-ES"/>
            </a:defPPr>
            <a:lvl1pPr algn="just" defTabSz="914400">
              <a:lnSpc>
                <a:spcPct val="90000"/>
              </a:lnSpc>
              <a:spcBef>
                <a:spcPct val="0"/>
              </a:spcBef>
              <a:buNone/>
              <a:defRPr sz="1000" b="0" i="0" spc="200">
                <a:ea typeface="Source Sans Pro Black" charset="0"/>
                <a:cs typeface="Source Sans Pro Black" charset="0"/>
              </a:defRPr>
            </a:lvl1pPr>
          </a:lstStyle>
          <a:p>
            <a:r>
              <a:rPr lang="pt-BR" sz="1100" spc="0" dirty="0"/>
              <a:t>Inveniam is honored to be a partner of the TAONas-LUAD EIC Transition consortium with CRG (Centre for Genomic Regulation), SINTEF (Applied research, technology and innovation, Norway), and INSERM (Institut national de la santé et de la recherche médicale, France). </a:t>
            </a:r>
          </a:p>
        </p:txBody>
      </p:sp>
      <p:grpSp>
        <p:nvGrpSpPr>
          <p:cNvPr id="12" name="Group 11">
            <a:extLst>
              <a:ext uri="{FF2B5EF4-FFF2-40B4-BE49-F238E27FC236}">
                <a16:creationId xmlns:a16="http://schemas.microsoft.com/office/drawing/2014/main" id="{EDB1ADA0-CFB0-7B9C-5350-AC4ED0ACB8E9}"/>
              </a:ext>
            </a:extLst>
          </p:cNvPr>
          <p:cNvGrpSpPr/>
          <p:nvPr/>
        </p:nvGrpSpPr>
        <p:grpSpPr>
          <a:xfrm>
            <a:off x="907807" y="513645"/>
            <a:ext cx="5042386" cy="1344769"/>
            <a:chOff x="1293612" y="1432"/>
            <a:chExt cx="7098538" cy="1344769"/>
          </a:xfrm>
        </p:grpSpPr>
        <p:sp>
          <p:nvSpPr>
            <p:cNvPr id="13" name="TextBox 12">
              <a:extLst>
                <a:ext uri="{FF2B5EF4-FFF2-40B4-BE49-F238E27FC236}">
                  <a16:creationId xmlns:a16="http://schemas.microsoft.com/office/drawing/2014/main" id="{1AF6718E-9426-8371-91C9-807F1F691E37}"/>
                </a:ext>
              </a:extLst>
            </p:cNvPr>
            <p:cNvSpPr txBox="1"/>
            <p:nvPr/>
          </p:nvSpPr>
          <p:spPr>
            <a:xfrm>
              <a:off x="1293612" y="35073"/>
              <a:ext cx="3723774" cy="1311128"/>
            </a:xfrm>
            <a:prstGeom prst="rect">
              <a:avLst/>
            </a:prstGeom>
            <a:noFill/>
          </p:spPr>
          <p:txBody>
            <a:bodyPr wrap="square">
              <a:spAutoFit/>
            </a:bodyPr>
            <a:lstStyle/>
            <a:p>
              <a:pPr defTabSz="385752">
                <a:lnSpc>
                  <a:spcPct val="90000"/>
                </a:lnSpc>
                <a:spcBef>
                  <a:spcPct val="0"/>
                </a:spcBef>
              </a:pPr>
              <a:r>
                <a:rPr lang="es-MX" sz="8800" dirty="0">
                  <a:solidFill>
                    <a:schemeClr val="accent4"/>
                  </a:solidFill>
                  <a:latin typeface="+mj-lt"/>
                  <a:ea typeface="+mj-ea"/>
                  <a:cs typeface="+mj-cs"/>
                </a:rPr>
                <a:t>04</a:t>
              </a:r>
            </a:p>
          </p:txBody>
        </p:sp>
        <p:sp>
          <p:nvSpPr>
            <p:cNvPr id="14" name="Title 6">
              <a:extLst>
                <a:ext uri="{FF2B5EF4-FFF2-40B4-BE49-F238E27FC236}">
                  <a16:creationId xmlns:a16="http://schemas.microsoft.com/office/drawing/2014/main" id="{279B20A8-CD68-303F-0FD8-F9E47058EFF9}"/>
                </a:ext>
              </a:extLst>
            </p:cNvPr>
            <p:cNvSpPr txBox="1">
              <a:spLocks/>
            </p:cNvSpPr>
            <p:nvPr/>
          </p:nvSpPr>
          <p:spPr>
            <a:xfrm>
              <a:off x="3407463" y="1432"/>
              <a:ext cx="4984687" cy="436138"/>
            </a:xfrm>
            <a:prstGeom prst="rect">
              <a:avLst/>
            </a:prstGeom>
          </p:spPr>
          <p:txBody>
            <a:bodyPr/>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US" sz="3200" b="1" dirty="0"/>
                <a:t>Collaborative projects that started in 2022</a:t>
              </a:r>
              <a:endParaRPr lang="en-GB" sz="3200" b="1" dirty="0"/>
            </a:p>
          </p:txBody>
        </p:sp>
      </p:grpSp>
      <p:pic>
        <p:nvPicPr>
          <p:cNvPr id="15" name="Picture 14" descr="TAONas-LUAD">
            <a:extLst>
              <a:ext uri="{FF2B5EF4-FFF2-40B4-BE49-F238E27FC236}">
                <a16:creationId xmlns:a16="http://schemas.microsoft.com/office/drawing/2014/main" id="{63842F61-E98E-2BA0-F643-D713F650CB5F}"/>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687376" y="2750583"/>
            <a:ext cx="1213645" cy="3143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Placeholder 16">
            <a:extLst>
              <a:ext uri="{FF2B5EF4-FFF2-40B4-BE49-F238E27FC236}">
                <a16:creationId xmlns:a16="http://schemas.microsoft.com/office/drawing/2014/main" id="{DF5F7150-21F5-2B02-D3A7-55C61CFE2707}"/>
              </a:ext>
            </a:extLst>
          </p:cNvPr>
          <p:cNvPicPr>
            <a:picLocks noGrp="1" noChangeAspect="1"/>
          </p:cNvPicPr>
          <p:nvPr>
            <p:ph type="pic" sz="quarter" idx="10"/>
          </p:nvPr>
        </p:nvPicPr>
        <p:blipFill rotWithShape="1">
          <a:blip r:embed="rId6"/>
          <a:srcRect l="16703" r="16703"/>
          <a:stretch/>
        </p:blipFill>
        <p:spPr>
          <a:xfrm>
            <a:off x="584200" y="5938093"/>
            <a:ext cx="1439862" cy="1441450"/>
          </a:xfrm>
          <a:prstGeom prst="rect">
            <a:avLst/>
          </a:prstGeom>
        </p:spPr>
      </p:pic>
      <p:sp>
        <p:nvSpPr>
          <p:cNvPr id="4" name="Title 6">
            <a:extLst>
              <a:ext uri="{FF2B5EF4-FFF2-40B4-BE49-F238E27FC236}">
                <a16:creationId xmlns:a16="http://schemas.microsoft.com/office/drawing/2014/main" id="{1B29A332-7277-D3CE-5752-22155C88793F}"/>
              </a:ext>
            </a:extLst>
          </p:cNvPr>
          <p:cNvSpPr txBox="1">
            <a:spLocks/>
          </p:cNvSpPr>
          <p:nvPr/>
        </p:nvSpPr>
        <p:spPr>
          <a:xfrm>
            <a:off x="2235308" y="5982642"/>
            <a:ext cx="1620000" cy="195355"/>
          </a:xfrm>
          <a:prstGeom prst="rect">
            <a:avLst/>
          </a:prstGeom>
        </p:spPr>
        <p:txBody>
          <a:bodyPr lIns="0" tIns="0" rIns="0" bIns="0"/>
          <a:lstStyle>
            <a:lvl1pPr algn="l" defTabSz="385752" rtl="0" eaLnBrk="1" latinLnBrk="0" hangingPunct="1">
              <a:lnSpc>
                <a:spcPct val="90000"/>
              </a:lnSpc>
              <a:spcBef>
                <a:spcPct val="0"/>
              </a:spcBef>
              <a:buNone/>
              <a:defRPr sz="1856" kern="1200">
                <a:solidFill>
                  <a:schemeClr val="tx1"/>
                </a:solidFill>
                <a:latin typeface="+mj-lt"/>
                <a:ea typeface="+mj-ea"/>
                <a:cs typeface="+mj-cs"/>
              </a:defRPr>
            </a:lvl1pPr>
          </a:lstStyle>
          <a:p>
            <a:r>
              <a:rPr lang="en-GB" sz="2400" dirty="0" err="1"/>
              <a:t>BioBoost</a:t>
            </a:r>
            <a:endParaRPr lang="en-GB" sz="2400" dirty="0"/>
          </a:p>
        </p:txBody>
      </p:sp>
      <p:sp>
        <p:nvSpPr>
          <p:cNvPr id="6" name="Rectangle 5">
            <a:extLst>
              <a:ext uri="{FF2B5EF4-FFF2-40B4-BE49-F238E27FC236}">
                <a16:creationId xmlns:a16="http://schemas.microsoft.com/office/drawing/2014/main" id="{1F8E7BA1-D4B8-62AB-CE63-64A827201E7F}"/>
              </a:ext>
            </a:extLst>
          </p:cNvPr>
          <p:cNvSpPr/>
          <p:nvPr/>
        </p:nvSpPr>
        <p:spPr>
          <a:xfrm>
            <a:off x="441744" y="6252419"/>
            <a:ext cx="1724774" cy="812799"/>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0503A90E-678F-3AF1-9DBA-A593356CD3CD}"/>
              </a:ext>
            </a:extLst>
          </p:cNvPr>
          <p:cNvSpPr txBox="1">
            <a:spLocks/>
          </p:cNvSpPr>
          <p:nvPr/>
        </p:nvSpPr>
        <p:spPr>
          <a:xfrm>
            <a:off x="600205" y="7633439"/>
            <a:ext cx="5825995" cy="376053"/>
          </a:xfrm>
          <a:prstGeom prst="rect">
            <a:avLst/>
          </a:prstGeom>
        </p:spPr>
        <p:txBody>
          <a:bodyPr lIns="0" tIns="0" rIns="0" bIns="0"/>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just"/>
            <a:r>
              <a:rPr lang="en-GB" sz="1050" b="0" dirty="0">
                <a:latin typeface="+mn-lt"/>
              </a:rPr>
              <a:t>BIOBOOST provides technical-economic support to industries, entities, and promoters who wish to develop projects to improve the use of natural resources, industrial symbiosis, and circular economy. </a:t>
            </a:r>
          </a:p>
          <a:p>
            <a:pPr algn="just"/>
            <a:endParaRPr lang="en-GB" sz="1050" b="0" dirty="0">
              <a:latin typeface="+mn-lt"/>
            </a:endParaRPr>
          </a:p>
          <a:p>
            <a:pPr algn="just"/>
            <a:r>
              <a:rPr lang="en-GB" sz="1050" b="0" dirty="0">
                <a:latin typeface="+mn-lt"/>
              </a:rPr>
              <a:t>BIOBOOST provides Project Development Assistance (PDA) for Bioeconomy Projects. These services include technical, economic, and legal advice on promoting projects to use biological resources in the agricultural and industrial sectors, such as energy recovery projects or waste materials and circular economy. BIOBOOST wants to create a model of good practices that can be replicated in other regions.</a:t>
            </a:r>
          </a:p>
          <a:p>
            <a:pPr algn="just"/>
            <a:endParaRPr lang="en-GB" sz="1050" b="0" dirty="0">
              <a:latin typeface="+mn-lt"/>
            </a:endParaRPr>
          </a:p>
          <a:p>
            <a:pPr algn="just"/>
            <a:r>
              <a:rPr lang="pt-BR" sz="1050" b="0" dirty="0">
                <a:latin typeface="+mn-lt"/>
                <a:hlinkClick r:id="rId7"/>
              </a:rPr>
              <a:t>https://bioboost.cat/en/</a:t>
            </a:r>
            <a:endParaRPr lang="pt-BR" sz="1050" b="0" dirty="0">
              <a:latin typeface="+mn-lt"/>
            </a:endParaRPr>
          </a:p>
        </p:txBody>
      </p:sp>
      <p:sp>
        <p:nvSpPr>
          <p:cNvPr id="8" name="TextBox 7">
            <a:extLst>
              <a:ext uri="{FF2B5EF4-FFF2-40B4-BE49-F238E27FC236}">
                <a16:creationId xmlns:a16="http://schemas.microsoft.com/office/drawing/2014/main" id="{8730CB5A-5CEE-1E44-A1A0-0F74D36C3577}"/>
              </a:ext>
            </a:extLst>
          </p:cNvPr>
          <p:cNvSpPr txBox="1"/>
          <p:nvPr/>
        </p:nvSpPr>
        <p:spPr>
          <a:xfrm>
            <a:off x="2235308" y="6354091"/>
            <a:ext cx="4190880" cy="1200329"/>
          </a:xfrm>
          <a:prstGeom prst="rect">
            <a:avLst/>
          </a:prstGeom>
        </p:spPr>
        <p:txBody>
          <a:bodyPr lIns="0" tIns="0" rIns="0" bIns="0"/>
          <a:lstStyle>
            <a:defPPr>
              <a:defRPr lang="es-ES"/>
            </a:defPPr>
            <a:lvl1pPr algn="just" defTabSz="914400">
              <a:lnSpc>
                <a:spcPct val="90000"/>
              </a:lnSpc>
              <a:spcBef>
                <a:spcPct val="0"/>
              </a:spcBef>
              <a:buNone/>
              <a:defRPr sz="1000" b="0" i="0" spc="200">
                <a:ea typeface="Source Sans Pro Black" charset="0"/>
                <a:cs typeface="Source Sans Pro Black" charset="0"/>
              </a:defRPr>
            </a:lvl1pPr>
          </a:lstStyle>
          <a:p>
            <a:r>
              <a:rPr lang="en-GB" sz="1050" spc="0" dirty="0"/>
              <a:t>Inveniam Group is proud to announce the start of the BIOBOOST consortium. Inveniam will serve as project coordinator along with our partners </a:t>
            </a:r>
            <a:r>
              <a:rPr lang="en-GB" sz="1050" spc="0" dirty="0" err="1"/>
              <a:t>Simbiosy</a:t>
            </a:r>
            <a:r>
              <a:rPr lang="en-GB" sz="1050" spc="0" dirty="0"/>
              <a:t>, </a:t>
            </a:r>
            <a:r>
              <a:rPr lang="en-GB" sz="1050" spc="0" dirty="0" err="1"/>
              <a:t>Aeris</a:t>
            </a:r>
            <a:r>
              <a:rPr lang="en-GB" sz="1050" spc="0" dirty="0"/>
              <a:t> Environmental Technologies, and Roca </a:t>
            </a:r>
            <a:r>
              <a:rPr lang="en-GB" sz="1050" spc="0" dirty="0" err="1"/>
              <a:t>Junyent</a:t>
            </a:r>
            <a:r>
              <a:rPr lang="en-GB" sz="1050" spc="0" dirty="0"/>
              <a:t>. BIOBOOST is a project that is financed by the European Commission under the Circular Cities and Regions Initiative (CCRI) and has the main objective of </a:t>
            </a:r>
            <a:r>
              <a:rPr lang="en-GB" sz="1050" spc="0" dirty="0" err="1"/>
              <a:t>catalyzing</a:t>
            </a:r>
            <a:r>
              <a:rPr lang="en-GB" sz="1050" spc="0" dirty="0"/>
              <a:t> investments for the development of Bioeconomy projects in the Catalonia region.</a:t>
            </a:r>
            <a:endParaRPr lang="pt-BR" sz="1050" spc="0" dirty="0"/>
          </a:p>
        </p:txBody>
      </p:sp>
      <p:pic>
        <p:nvPicPr>
          <p:cNvPr id="9" name="Picture 2">
            <a:extLst>
              <a:ext uri="{FF2B5EF4-FFF2-40B4-BE49-F238E27FC236}">
                <a16:creationId xmlns:a16="http://schemas.microsoft.com/office/drawing/2014/main" id="{2F103FE2-81D6-6991-0655-FCE46AEB43D2}"/>
              </a:ext>
            </a:extLst>
          </p:cNvPr>
          <p:cNvPicPr>
            <a:picLocks noChangeAspect="1" noChangeArrowheads="1"/>
          </p:cNvPicPr>
          <p:nvPr/>
        </p:nvPicPr>
        <p:blipFill>
          <a:blip r:embed="rId8">
            <a:biLevel thresh="25000"/>
            <a:extLst>
              <a:ext uri="{28A0092B-C50C-407E-A947-70E740481C1C}">
                <a14:useLocalDpi xmlns:a14="http://schemas.microsoft.com/office/drawing/2010/main" val="0"/>
              </a:ext>
            </a:extLst>
          </a:blip>
          <a:srcRect/>
          <a:stretch>
            <a:fillRect/>
          </a:stretch>
        </p:blipFill>
        <p:spPr bwMode="auto">
          <a:xfrm>
            <a:off x="904543" y="6328492"/>
            <a:ext cx="799177" cy="66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495752"/>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NEW INVENIAM GROUP">
  <a:themeElements>
    <a:clrScheme name="Inveniam Group">
      <a:dk1>
        <a:srgbClr val="4A4A4A"/>
      </a:dk1>
      <a:lt1>
        <a:srgbClr val="FFF7F4"/>
      </a:lt1>
      <a:dk2>
        <a:srgbClr val="8A8A9B"/>
      </a:dk2>
      <a:lt2>
        <a:srgbClr val="FFD5C7"/>
      </a:lt2>
      <a:accent1>
        <a:srgbClr val="F69B7D"/>
      </a:accent1>
      <a:accent2>
        <a:srgbClr val="F06673"/>
      </a:accent2>
      <a:accent3>
        <a:srgbClr val="268670"/>
      </a:accent3>
      <a:accent4>
        <a:srgbClr val="204D6A"/>
      </a:accent4>
      <a:accent5>
        <a:srgbClr val="628AA4"/>
      </a:accent5>
      <a:accent6>
        <a:srgbClr val="D77782"/>
      </a:accent6>
      <a:hlink>
        <a:srgbClr val="F833A5"/>
      </a:hlink>
      <a:folHlink>
        <a:srgbClr val="BFBFBF"/>
      </a:folHlink>
    </a:clrScheme>
    <a:fontScheme name="Inveniam Group">
      <a:majorFont>
        <a:latin typeface="Merriweather"/>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INVENIAM GROUP" id="{917D1EDF-B96D-4E45-96C9-C67A9669CB83}" vid="{8C0BCCA5-49E5-4109-B41B-0C3D5BFDB63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78ADAA461B504C957BC99A668D573C" ma:contentTypeVersion="13" ma:contentTypeDescription="Create a new document." ma:contentTypeScope="" ma:versionID="00df27bdce19ff5f6c774e5ae24efd5b">
  <xsd:schema xmlns:xsd="http://www.w3.org/2001/XMLSchema" xmlns:xs="http://www.w3.org/2001/XMLSchema" xmlns:p="http://schemas.microsoft.com/office/2006/metadata/properties" xmlns:ns2="29b46fb4-3210-45b1-b1da-c0529ef438ee" xmlns:ns3="ef193138-2d54-4a0c-a546-47b9c86920d6" targetNamespace="http://schemas.microsoft.com/office/2006/metadata/properties" ma:root="true" ma:fieldsID="2c7a42c56401a10d0de25289a6b434db" ns2:_="" ns3:_="">
    <xsd:import namespace="29b46fb4-3210-45b1-b1da-c0529ef438ee"/>
    <xsd:import namespace="ef193138-2d54-4a0c-a546-47b9c86920d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46fb4-3210-45b1-b1da-c0529ef438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52ed592b-b241-446b-b123-4ff581247786"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193138-2d54-4a0c-a546-47b9c86920d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5fd0d6d-4a7b-49c1-b1a3-ce2168e3b09b}" ma:internalName="TaxCatchAll" ma:showField="CatchAllData" ma:web="ef193138-2d54-4a0c-a546-47b9c86920d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9b46fb4-3210-45b1-b1da-c0529ef438ee">
      <Terms xmlns="http://schemas.microsoft.com/office/infopath/2007/PartnerControls"/>
    </lcf76f155ced4ddcb4097134ff3c332f>
    <TaxCatchAll xmlns="ef193138-2d54-4a0c-a546-47b9c86920d6" xsi:nil="true"/>
  </documentManagement>
</p:properties>
</file>

<file path=customXml/itemProps1.xml><?xml version="1.0" encoding="utf-8"?>
<ds:datastoreItem xmlns:ds="http://schemas.openxmlformats.org/officeDocument/2006/customXml" ds:itemID="{C78AE9D8-7B4E-4441-86F6-2F101AE36C99}"/>
</file>

<file path=customXml/itemProps2.xml><?xml version="1.0" encoding="utf-8"?>
<ds:datastoreItem xmlns:ds="http://schemas.openxmlformats.org/officeDocument/2006/customXml" ds:itemID="{C9B5FB5D-41E8-4B17-AD3A-D556787700DB}">
  <ds:schemaRefs>
    <ds:schemaRef ds:uri="http://schemas.microsoft.com/sharepoint/v3/contenttype/forms"/>
  </ds:schemaRefs>
</ds:datastoreItem>
</file>

<file path=customXml/itemProps3.xml><?xml version="1.0" encoding="utf-8"?>
<ds:datastoreItem xmlns:ds="http://schemas.openxmlformats.org/officeDocument/2006/customXml" ds:itemID="{64573752-15F8-48BE-9601-C44C5EED40F3}">
  <ds:schemaRefs>
    <ds:schemaRef ds:uri="http://schemas.microsoft.com/office/2006/metadata/properties"/>
    <ds:schemaRef ds:uri="http://www.w3.org/2000/xmlns/"/>
    <ds:schemaRef ds:uri="29b46fb4-3210-45b1-b1da-c0529ef438ee"/>
    <ds:schemaRef ds:uri="http://schemas.microsoft.com/office/infopath/2007/PartnerControls"/>
    <ds:schemaRef ds:uri="ef193138-2d54-4a0c-a546-47b9c86920d6"/>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emplate>NEW INVENIAM GROUP</Template>
  <TotalTime>733</TotalTime>
  <Words>2734</Words>
  <Application>Microsoft Office PowerPoint</Application>
  <PresentationFormat>A4 Paper (210x297 mm)</PresentationFormat>
  <Paragraphs>178</Paragraphs>
  <Slides>15</Slides>
  <Notes>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Lato Light</vt:lpstr>
      <vt:lpstr>Merriweather</vt:lpstr>
      <vt:lpstr>Montserrat</vt:lpstr>
      <vt:lpstr>Source Sans Pro</vt:lpstr>
      <vt:lpstr>NEW INVENIAM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dc:creator>
  <cp:lastModifiedBy>Estefania Gónzalez</cp:lastModifiedBy>
  <cp:revision>6</cp:revision>
  <cp:lastPrinted>2019-02-07T17:03:21Z</cp:lastPrinted>
  <dcterms:created xsi:type="dcterms:W3CDTF">2013-04-30T08:11:50Z</dcterms:created>
  <dcterms:modified xsi:type="dcterms:W3CDTF">2022-12-23T16:31:31Z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0x0101007B78ADAA461B504C957BC99A668D573C</vt:lpwstr>
  </property>
  <property fmtid="{D5CDD505-2E9C-101B-9397-08002B2CF9AE}" pid="3" name="MediaServiceImageTags">
    <vt:lpwstr/>
  </property>
</Properties>
</file>